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40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10" descr="01"/>
          <p:cNvPicPr>
            <a:picLocks noChangeAspect="1" noChangeArrowheads="1"/>
          </p:cNvPicPr>
          <p:nvPr/>
        </p:nvPicPr>
        <p:blipFill>
          <a:blip r:embed="rId2" cstate="print"/>
          <a:srcRect l="17306" t="7180" r="12559" b="4801"/>
          <a:stretch>
            <a:fillRect/>
          </a:stretch>
        </p:blipFill>
        <p:spPr bwMode="auto">
          <a:xfrm>
            <a:off x="25152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251520" y="260648"/>
            <a:ext cx="8640960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NO VENTRE MATERNO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1520" y="5877272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UM FETO DE POUCAS SEMANAS ENCONTRA-SE  </a:t>
            </a:r>
          </a:p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NO INTERIOR DO ÚTERO DE SUA MÃE.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688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" descr="01"/>
          <p:cNvPicPr>
            <a:picLocks noChangeAspect="1" noChangeArrowheads="1"/>
          </p:cNvPicPr>
          <p:nvPr/>
        </p:nvPicPr>
        <p:blipFill>
          <a:blip r:embed="rId2" cstate="print"/>
          <a:srcRect l="15596" r="5513"/>
          <a:stretch>
            <a:fillRect/>
          </a:stretch>
        </p:blipFill>
        <p:spPr bwMode="auto">
          <a:xfrm>
            <a:off x="251520" y="260648"/>
            <a:ext cx="864096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1520" y="5949280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UM EMBRIÃO DE POUCAS SEMANAS ENCONTRA-SE NO INTERIOR DO ÚTERO DE SUA MÃE.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3202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02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2675" r="2675"/>
          <a:stretch>
            <a:fillRect/>
          </a:stretch>
        </p:blipFill>
        <p:spPr bwMode="auto">
          <a:xfrm>
            <a:off x="251520" y="260648"/>
            <a:ext cx="864096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5819" y="374822"/>
            <a:ext cx="6660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                                         </a:t>
            </a:r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44248" y="5799572"/>
            <a:ext cx="874823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</a:rPr>
              <a:t>ESTÁ NO INÍCIO DO SEU  DESENVOLVIMENTO.</a:t>
            </a:r>
          </a:p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AINDA FALTA UM LONGO CAMINHO A PERCORRER.      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5390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02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2310" t="6753" r="2310"/>
          <a:stretch>
            <a:fillRect/>
          </a:stretch>
        </p:blipFill>
        <p:spPr bwMode="auto">
          <a:xfrm>
            <a:off x="251520" y="260648"/>
            <a:ext cx="864096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73238" y="5951021"/>
            <a:ext cx="87192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É APENAS UM PROJETO DE SER HUMANO E NESTE ESTÁGIO PODE SER CONFUNDIDO COM UM EMBRIÃO DE CÃO OU MACACO.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5540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01"/>
          <p:cNvPicPr>
            <a:picLocks noChangeAspect="1" noChangeArrowheads="1"/>
          </p:cNvPicPr>
          <p:nvPr/>
        </p:nvPicPr>
        <p:blipFill>
          <a:blip r:embed="rId2" cstate="print"/>
          <a:srcRect l="18448" t="3403" r="5662" b="3403"/>
          <a:stretch>
            <a:fillRect/>
          </a:stretch>
        </p:blipFill>
        <p:spPr bwMode="auto">
          <a:xfrm>
            <a:off x="251520" y="261352"/>
            <a:ext cx="864096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16256" y="5951021"/>
            <a:ext cx="86762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JUNTO A ELE ENCONTRA-SE O SACO VITELINO, QUE LHE PROPORCIONA OS NUTRIENTES DE QUE NECESSITA NAS PRIMEIRAS SEMANAS DE VIDA.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9413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03"/>
          <p:cNvPicPr>
            <a:picLocks noChangeAspect="1" noChangeArrowheads="1"/>
          </p:cNvPicPr>
          <p:nvPr/>
        </p:nvPicPr>
        <p:blipFill>
          <a:blip r:embed="rId2" cstate="print"/>
          <a:srcRect t="1095" b="1095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51520" y="260648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POR VOLTA DA 8ª SEMANA DE GESTAÇÃO O SACO VITELINO PERDE SUA FUNÇÃO.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51520" y="5949280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É O CORDÃO UMBILICAL QUE PASSA A ALIMENTÁ-LO COM NUTRIENTES PROVENIENTES DO CORPO MATERNO.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125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03"/>
          <p:cNvPicPr>
            <a:picLocks noChangeAspect="1" noChangeArrowheads="1"/>
          </p:cNvPicPr>
          <p:nvPr/>
        </p:nvPicPr>
        <p:blipFill>
          <a:blip r:embed="rId2" cstate="print"/>
          <a:srcRect t="1098" b="1098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16256" y="5951021"/>
            <a:ext cx="86762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ENQUANTO TUDO ACONTECE, ELE FLUTUA,                                       TRANQÜILAMENTE, NO ÚTERO DE SUA MÃE.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1680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4" descr="04"/>
          <p:cNvPicPr>
            <a:picLocks noChangeAspect="1" noChangeArrowheads="1"/>
          </p:cNvPicPr>
          <p:nvPr/>
        </p:nvPicPr>
        <p:blipFill>
          <a:blip r:embed="rId2" cstate="print"/>
          <a:srcRect t="1089" b="1090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51520" y="260648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NA 16ª SEMANA DE GESTAÇÃO ELE JÁ TEM QUASE TODOS OS ÓRGÃOS DESENVOLVIDOS.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79512" y="5951021"/>
            <a:ext cx="8712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OS OLHOS AINDA ESTÃO FECHADOS, MAS AS MÃOS E OS PÉS COMEÇAM A MOVER-SE, EMBORA SUA MÃE QUASE NÃO PERCEBA.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5506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 descr="05"/>
          <p:cNvPicPr>
            <a:picLocks noChangeAspect="1" noChangeArrowheads="1"/>
          </p:cNvPicPr>
          <p:nvPr/>
        </p:nvPicPr>
        <p:blipFill>
          <a:blip r:embed="rId2" cstate="print"/>
          <a:srcRect b="2189"/>
          <a:stretch>
            <a:fillRect/>
          </a:stretch>
        </p:blipFill>
        <p:spPr bwMode="auto">
          <a:xfrm>
            <a:off x="25152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1520" y="5951021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GRAÇAS À ECOGRAFIA 4D, O FUTURO BEBÊ MOSTRA A QUEM ESTÁ DE FORA, EM IMAGENS DE GRANDE NITIDEZ, ATÉ MESMO SUAS EXPRESSÕES FACIAIS.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6912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 descr="06"/>
          <p:cNvPicPr>
            <a:picLocks noChangeAspect="1" noChangeArrowheads="1"/>
          </p:cNvPicPr>
          <p:nvPr/>
        </p:nvPicPr>
        <p:blipFill>
          <a:blip r:embed="rId2" cstate="print"/>
          <a:srcRect b="35567"/>
          <a:stretch>
            <a:fillRect/>
          </a:stretch>
        </p:blipFill>
        <p:spPr bwMode="auto">
          <a:xfrm>
            <a:off x="251520" y="260648"/>
            <a:ext cx="8640000" cy="647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1520" y="260648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ELE COMPLETA 24 SEMANAS. DENTRE SEUS ÓRGÃOS, SOMENTE OS PULMÕES NÃO ESTÃO COMPLETAMENTE FORMADOS.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51520" y="6095037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MESMO ASSIM, SE NASCESSE NESTE MOMENTO, TERIA GRANDES CHANCES DE SOBREVIVER.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0464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4" descr="07"/>
          <p:cNvPicPr>
            <a:picLocks noChangeAspect="1" noChangeArrowheads="1"/>
          </p:cNvPicPr>
          <p:nvPr/>
        </p:nvPicPr>
        <p:blipFill>
          <a:blip r:embed="rId2" cstate="print"/>
          <a:srcRect b="853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51520" y="5951021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NESTA ETAPA JÁ MEXE OS BRAÇOS E AS PERNAS, PISCA OS OLHOS, CHUPA OS DEDOS E, INCLUSIVE, TEM  SEUS PRIMEIROS ACESSOS DE SOLUÇO.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0772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 descr="07"/>
          <p:cNvPicPr>
            <a:picLocks noChangeAspect="1" noChangeArrowheads="1"/>
          </p:cNvPicPr>
          <p:nvPr/>
        </p:nvPicPr>
        <p:blipFill>
          <a:blip r:embed="rId2" cstate="print"/>
          <a:srcRect b="856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51520" y="6228020"/>
            <a:ext cx="864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ESTÁ CADA VEZ MAIS CONSCIENTE DO ESPAÇO QUE O RODEIA.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235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 descr="07"/>
          <p:cNvPicPr>
            <a:picLocks noChangeAspect="1" noChangeArrowheads="1"/>
          </p:cNvPicPr>
          <p:nvPr/>
        </p:nvPicPr>
        <p:blipFill>
          <a:blip r:embed="rId2" cstate="print"/>
          <a:srcRect t="902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1520" y="260648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COMO TODOS OS FETOS, PASSA A MAIOR PARTE DO TEMPO DORMINDO, E QUANDO DORME NADA CONSEGUE DESPERTÁ-LO.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16256" y="6228020"/>
            <a:ext cx="8676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CHEGA ATÉ MESMO A SONHAR.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0863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4" descr="08"/>
          <p:cNvPicPr>
            <a:picLocks noChangeAspect="1" noChangeArrowheads="1"/>
          </p:cNvPicPr>
          <p:nvPr/>
        </p:nvPicPr>
        <p:blipFill>
          <a:blip r:embed="rId2" cstate="print"/>
          <a:srcRect b="2219"/>
          <a:stretch>
            <a:fillRect/>
          </a:stretch>
        </p:blipFill>
        <p:spPr bwMode="auto">
          <a:xfrm>
            <a:off x="252000" y="260648"/>
            <a:ext cx="864000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16256" y="332656"/>
            <a:ext cx="8676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ELE COMPLETA NOVE MESES E ESTÁ  PRONTO PARA NASCER. 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16256" y="5949280"/>
            <a:ext cx="86762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EM 40 SEMANAS, O QUE ERA APENAS UMA SEMENTINHA TRANSFORMOU-SE EM UM SER HUMANO.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6291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320</Words>
  <Application>Microsoft Office PowerPoint</Application>
  <PresentationFormat>Apresentação na tela (4:3)</PresentationFormat>
  <Paragraphs>23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2013-01-25T19:47:15Z</dcterms:created>
  <dcterms:modified xsi:type="dcterms:W3CDTF">2013-01-25T19:48:53Z</dcterms:modified>
</cp:coreProperties>
</file>