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279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3961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06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6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47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6805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831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474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6780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0817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26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1E2D9-7D70-44DA-AD92-B4251BDBF190}" type="datetimeFigureOut">
              <a:rPr lang="pt-BR" smtClean="0"/>
              <a:t>23/04/2015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E03DA-6561-46DE-B2CA-B485F80CE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92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cheiro:Jean-Martin Charco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7384"/>
            <a:ext cx="5191913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191912" y="3715285"/>
            <a:ext cx="39520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Jean-Martin Charcot </a:t>
            </a:r>
            <a:endParaRPr lang="fr-FR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r-FR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Paris</a:t>
            </a:r>
          </a:p>
          <a:p>
            <a:r>
              <a:rPr lang="fr-FR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29/10/1825 16/08/1893</a:t>
            </a:r>
            <a:endParaRPr lang="pt-BR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1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616312" y="1988840"/>
            <a:ext cx="1764000" cy="292057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763688" y="1988840"/>
            <a:ext cx="1764000" cy="292057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2710"/>
            <a:ext cx="9144000" cy="2992581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8605770" y="3932069"/>
            <a:ext cx="144016" cy="14401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7792661" y="3932069"/>
            <a:ext cx="144016" cy="14401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/>
          <p:cNvSpPr/>
          <p:nvPr/>
        </p:nvSpPr>
        <p:spPr>
          <a:xfrm>
            <a:off x="7740352" y="3284984"/>
            <a:ext cx="144016" cy="14401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/>
          <p:cNvSpPr/>
          <p:nvPr/>
        </p:nvSpPr>
        <p:spPr>
          <a:xfrm>
            <a:off x="4851937" y="2080652"/>
            <a:ext cx="144016" cy="14401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/>
          <p:cNvSpPr/>
          <p:nvPr/>
        </p:nvSpPr>
        <p:spPr>
          <a:xfrm>
            <a:off x="817734" y="270892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/>
          <p:cNvSpPr/>
          <p:nvPr/>
        </p:nvSpPr>
        <p:spPr>
          <a:xfrm>
            <a:off x="2051720" y="270892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/>
          <p:cNvSpPr/>
          <p:nvPr/>
        </p:nvSpPr>
        <p:spPr>
          <a:xfrm>
            <a:off x="8676456" y="3284984"/>
            <a:ext cx="144016" cy="14401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/>
          <p:cNvSpPr/>
          <p:nvPr/>
        </p:nvSpPr>
        <p:spPr>
          <a:xfrm>
            <a:off x="6876256" y="2564904"/>
            <a:ext cx="144016" cy="14401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/>
          <p:cNvSpPr/>
          <p:nvPr/>
        </p:nvSpPr>
        <p:spPr>
          <a:xfrm>
            <a:off x="2123728" y="2276872"/>
            <a:ext cx="144016" cy="14401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817734" y="2276872"/>
            <a:ext cx="144016" cy="14401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/>
          <p:cNvSpPr/>
          <p:nvPr/>
        </p:nvSpPr>
        <p:spPr>
          <a:xfrm>
            <a:off x="6300192" y="3284984"/>
            <a:ext cx="144016" cy="14401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/>
          <p:cNvSpPr/>
          <p:nvPr/>
        </p:nvSpPr>
        <p:spPr>
          <a:xfrm>
            <a:off x="6385300" y="3933056"/>
            <a:ext cx="144016" cy="14401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Toque de Charcot</a:t>
            </a:r>
          </a:p>
        </p:txBody>
      </p:sp>
      <p:sp>
        <p:nvSpPr>
          <p:cNvPr id="20" name="Elipse 19"/>
          <p:cNvSpPr/>
          <p:nvPr/>
        </p:nvSpPr>
        <p:spPr>
          <a:xfrm>
            <a:off x="8244408" y="2564904"/>
            <a:ext cx="144016" cy="14401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0050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Apresentação na tela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Massaru Ogata</dc:creator>
  <cp:lastModifiedBy>Massaru Ogata</cp:lastModifiedBy>
  <cp:revision>1</cp:revision>
  <dcterms:created xsi:type="dcterms:W3CDTF">2015-04-23T18:35:11Z</dcterms:created>
  <dcterms:modified xsi:type="dcterms:W3CDTF">2015-04-23T18:36:28Z</dcterms:modified>
</cp:coreProperties>
</file>