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3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93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7220"/>
            <a:ext cx="9144000" cy="571500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FÍSICA</a:t>
            </a:r>
            <a:endParaRPr lang="pt-BR" sz="28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520" y="1169204"/>
            <a:ext cx="8640960" cy="557216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pt-BR" sz="1800" dirty="0"/>
              <a:t>Condição de vida real</a:t>
            </a:r>
            <a:r>
              <a:rPr lang="pt-BR" sz="1800" dirty="0" smtClean="0"/>
              <a:t>: Parâmetros </a:t>
            </a:r>
            <a:r>
              <a:rPr lang="pt-BR" sz="1800" dirty="0"/>
              <a:t>– </a:t>
            </a:r>
            <a:r>
              <a:rPr lang="pt-BR" sz="1800" dirty="0" smtClean="0"/>
              <a:t>0 a 10</a:t>
            </a:r>
          </a:p>
          <a:p>
            <a:pPr algn="ctr">
              <a:lnSpc>
                <a:spcPct val="90000"/>
              </a:lnSpc>
              <a:buNone/>
            </a:pPr>
            <a:endParaRPr lang="pt-BR" sz="1800" dirty="0" smtClean="0"/>
          </a:p>
          <a:p>
            <a:pPr algn="ctr">
              <a:buNone/>
            </a:pPr>
            <a:r>
              <a:rPr lang="pt-BR" sz="1800" dirty="0" smtClean="0"/>
              <a:t>CRITÉRIOS DE VIDA: O que você faz, é e tem nesta saúde?</a:t>
            </a:r>
          </a:p>
          <a:p>
            <a:pPr algn="ctr">
              <a:buFont typeface="Wingdings" pitchFamily="2" charset="2"/>
              <a:buChar char="Ø"/>
            </a:pPr>
            <a:endParaRPr lang="pt-BR" sz="1800" dirty="0" smtClean="0"/>
          </a:p>
          <a:p>
            <a:r>
              <a:rPr lang="pt-BR" sz="1800" dirty="0" smtClean="0"/>
              <a:t> PESO – ALIMENTAÇÃO/ÁGUA</a:t>
            </a:r>
          </a:p>
          <a:p>
            <a:r>
              <a:rPr lang="pt-BR" sz="1800" dirty="0" smtClean="0"/>
              <a:t> EXERCÍCIOS – SEDENTARISMO</a:t>
            </a:r>
          </a:p>
          <a:p>
            <a:r>
              <a:rPr lang="pt-BR" sz="1800" dirty="0" smtClean="0"/>
              <a:t> EXAMES CLÍNICOS PERIÓDICOS</a:t>
            </a:r>
          </a:p>
          <a:p>
            <a:r>
              <a:rPr lang="pt-BR" sz="1800" dirty="0" smtClean="0"/>
              <a:t> TABAGISMO</a:t>
            </a:r>
          </a:p>
          <a:p>
            <a:r>
              <a:rPr lang="pt-BR" sz="1800" dirty="0" smtClean="0"/>
              <a:t> ALCOOLISMO</a:t>
            </a:r>
          </a:p>
          <a:p>
            <a:r>
              <a:rPr lang="pt-BR" sz="1800" dirty="0" smtClean="0"/>
              <a:t> STRESS</a:t>
            </a:r>
          </a:p>
          <a:p>
            <a:r>
              <a:rPr lang="pt-BR" sz="1800" dirty="0" smtClean="0"/>
              <a:t> OUTROS</a:t>
            </a:r>
          </a:p>
          <a:p>
            <a:pPr algn="ctr">
              <a:buNone/>
            </a:pPr>
            <a:endParaRPr lang="pt-BR" sz="1800" dirty="0" smtClean="0"/>
          </a:p>
          <a:p>
            <a:pPr algn="ctr">
              <a:lnSpc>
                <a:spcPct val="90000"/>
              </a:lnSpc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12078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2656"/>
            <a:ext cx="9144000" cy="571480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FÍSICA</a:t>
            </a:r>
            <a:endParaRPr lang="pt-BR" sz="28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3528" y="1196975"/>
            <a:ext cx="8352928" cy="5256361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pt-BR" sz="1800" dirty="0"/>
              <a:t>Condição de vida </a:t>
            </a:r>
            <a:r>
              <a:rPr lang="pt-BR" sz="1800" dirty="0">
                <a:solidFill>
                  <a:srgbClr val="FF0000"/>
                </a:solidFill>
              </a:rPr>
              <a:t>IDEAL</a:t>
            </a:r>
            <a:r>
              <a:rPr lang="pt-BR" sz="1800" dirty="0" smtClean="0"/>
              <a:t>: Parâmetros </a:t>
            </a:r>
            <a:r>
              <a:rPr lang="pt-BR" sz="1800" dirty="0"/>
              <a:t>– 100% Energia </a:t>
            </a:r>
            <a:r>
              <a:rPr lang="pt-BR" sz="1800" dirty="0" smtClean="0"/>
              <a:t>Física</a:t>
            </a:r>
          </a:p>
          <a:p>
            <a:pPr algn="ctr">
              <a:buNone/>
            </a:pPr>
            <a:endParaRPr lang="pt-BR" sz="1800" dirty="0" smtClean="0"/>
          </a:p>
          <a:p>
            <a:pPr algn="ctr">
              <a:buNone/>
            </a:pPr>
            <a:r>
              <a:rPr lang="pt-BR" sz="1800" dirty="0" smtClean="0"/>
              <a:t>Projeto de vida: Ações para saúde física</a:t>
            </a:r>
          </a:p>
          <a:p>
            <a:pPr algn="ctr">
              <a:buNone/>
            </a:pPr>
            <a:endParaRPr lang="pt-BR" sz="1800" dirty="0"/>
          </a:p>
          <a:p>
            <a:pPr>
              <a:lnSpc>
                <a:spcPct val="150000"/>
              </a:lnSpc>
            </a:pPr>
            <a:r>
              <a:rPr lang="pt-BR" sz="1800" dirty="0"/>
              <a:t>Faço exercícios físicos regularmente?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Minha alimentação é saudável?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Consigo me desligar dos problemas?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Tenho estabilidade emocional?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Não sofro de ansiedade ou angústia?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Durmo bem?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Meu peso está dentro do desejável?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Faço </a:t>
            </a:r>
            <a:r>
              <a:rPr lang="pt-BR" sz="1800" i="1" dirty="0" err="1"/>
              <a:t>chek-up</a:t>
            </a:r>
            <a:r>
              <a:rPr lang="pt-BR" sz="1800" dirty="0"/>
              <a:t> regularmente?</a:t>
            </a:r>
          </a:p>
          <a:p>
            <a:pPr algn="ctr">
              <a:buNone/>
            </a:pPr>
            <a:endParaRPr lang="pt-BR" sz="1800" dirty="0" smtClean="0"/>
          </a:p>
          <a:p>
            <a:pPr algn="ctr">
              <a:buNone/>
            </a:pPr>
            <a:endParaRPr lang="pt-BR" sz="1800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433513" y="2362200"/>
            <a:ext cx="2776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sz="3200" dirty="0"/>
              <a:t> 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1834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7220"/>
            <a:ext cx="9144000" cy="571500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- CONEXÃO</a:t>
            </a:r>
            <a:endParaRPr lang="pt-BR" sz="2800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2877" y="1170915"/>
            <a:ext cx="8358246" cy="542643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pt-BR" sz="1800" dirty="0"/>
              <a:t>Condição de vida real</a:t>
            </a:r>
            <a:r>
              <a:rPr lang="pt-BR" sz="1800" dirty="0" smtClean="0"/>
              <a:t>:  Parâmetros </a:t>
            </a:r>
            <a:r>
              <a:rPr lang="pt-BR" sz="1800" dirty="0"/>
              <a:t>– </a:t>
            </a:r>
            <a:r>
              <a:rPr lang="pt-BR" sz="1800" dirty="0" smtClean="0"/>
              <a:t>0 a 10</a:t>
            </a:r>
            <a:endParaRPr lang="pt-BR" sz="1800" dirty="0"/>
          </a:p>
          <a:p>
            <a:pPr algn="ctr">
              <a:lnSpc>
                <a:spcPct val="150000"/>
              </a:lnSpc>
              <a:buNone/>
            </a:pPr>
            <a:r>
              <a:rPr lang="pt-BR" sz="1800" dirty="0"/>
              <a:t>Harmonia nos </a:t>
            </a:r>
            <a:r>
              <a:rPr lang="pt-BR" sz="1800" dirty="0" smtClean="0"/>
              <a:t>relacionamentos</a:t>
            </a:r>
          </a:p>
          <a:p>
            <a:pPr algn="ctr">
              <a:lnSpc>
                <a:spcPct val="150000"/>
              </a:lnSpc>
              <a:buNone/>
            </a:pPr>
            <a:endParaRPr lang="pt-BR" sz="1800" dirty="0" smtClean="0"/>
          </a:p>
          <a:p>
            <a:pPr algn="ctr">
              <a:lnSpc>
                <a:spcPct val="150000"/>
              </a:lnSpc>
              <a:buNone/>
            </a:pPr>
            <a:r>
              <a:rPr lang="pt-BR" sz="1800" dirty="0" smtClean="0"/>
              <a:t>CRITÉRIOS DE VIDA: O que você faz, é e tem nesta saúde?</a:t>
            </a:r>
          </a:p>
          <a:p>
            <a:pPr>
              <a:lnSpc>
                <a:spcPct val="150000"/>
              </a:lnSpc>
              <a:buNone/>
            </a:pPr>
            <a:endParaRPr lang="pt-BR" sz="1800" dirty="0" smtClean="0"/>
          </a:p>
          <a:p>
            <a:pPr>
              <a:lnSpc>
                <a:spcPct val="150000"/>
              </a:lnSpc>
            </a:pPr>
            <a:r>
              <a:rPr lang="pt-BR" sz="1800" dirty="0" smtClean="0"/>
              <a:t>Rotina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Ausência de polaridade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Perda de ideais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Falta de diálogo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 Stress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 Outros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74184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7810"/>
            <a:ext cx="9144000" cy="642918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– CONEXÃO (FAMILIAR)</a:t>
            </a:r>
            <a:endParaRPr lang="pt-BR" sz="2800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520" y="1052736"/>
            <a:ext cx="8640960" cy="487364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pt-BR" sz="1800" dirty="0"/>
              <a:t>Condição de vida </a:t>
            </a:r>
            <a:r>
              <a:rPr lang="pt-BR" sz="1800" dirty="0">
                <a:solidFill>
                  <a:srgbClr val="FF0000"/>
                </a:solidFill>
              </a:rPr>
              <a:t>IDEAL</a:t>
            </a:r>
            <a:r>
              <a:rPr lang="pt-BR" sz="18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Harmonia /Congruência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Convergência/Felicidade</a:t>
            </a:r>
          </a:p>
          <a:p>
            <a:pPr algn="ctr">
              <a:lnSpc>
                <a:spcPct val="150000"/>
              </a:lnSpc>
              <a:buNone/>
            </a:pPr>
            <a:r>
              <a:rPr lang="pt-BR" sz="1800" dirty="0" smtClean="0"/>
              <a:t> Projeto de vida: Ações para saúde Conexão Familiar</a:t>
            </a:r>
            <a:endParaRPr lang="pt-BR" sz="1800" dirty="0"/>
          </a:p>
          <a:p>
            <a:pPr>
              <a:lnSpc>
                <a:spcPct val="150000"/>
              </a:lnSpc>
            </a:pPr>
            <a:r>
              <a:rPr lang="pt-BR" sz="1800" dirty="0"/>
              <a:t>No ambiente familiar sou animado como sou fora?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Gosto de comemorar datas importantes com meus familiares?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Eu dou todo afeto e atenção para minha família?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Minha família está satisfeita com as horas que dedico a ela?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Na minha família sou admirado por minhas qualidades?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Cultivo um diálogo transparente com a família?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Admiro e gosto de passear com minha família?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Sinto-me acolhido por minha família?</a:t>
            </a:r>
          </a:p>
          <a:p>
            <a:pPr algn="ctr">
              <a:lnSpc>
                <a:spcPct val="150000"/>
              </a:lnSpc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42407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7810"/>
            <a:ext cx="9144000" cy="642918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– CONEXÃO (SOCIAL)</a:t>
            </a:r>
            <a:endParaRPr lang="pt-BR" sz="2800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520" y="1052736"/>
            <a:ext cx="8640960" cy="487364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pt-BR" sz="1800" dirty="0"/>
              <a:t>Condição de vida </a:t>
            </a:r>
            <a:r>
              <a:rPr lang="pt-BR" sz="1800" dirty="0">
                <a:solidFill>
                  <a:srgbClr val="FF0000"/>
                </a:solidFill>
              </a:rPr>
              <a:t>IDEAL</a:t>
            </a:r>
            <a:r>
              <a:rPr lang="pt-BR" sz="18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Harmonia /Congruência</a:t>
            </a:r>
          </a:p>
          <a:p>
            <a:pPr>
              <a:lnSpc>
                <a:spcPct val="150000"/>
              </a:lnSpc>
            </a:pPr>
            <a:r>
              <a:rPr lang="pt-BR" sz="1800" dirty="0" smtClean="0"/>
              <a:t>Convergência/Felicidade</a:t>
            </a:r>
          </a:p>
          <a:p>
            <a:pPr algn="ctr">
              <a:lnSpc>
                <a:spcPct val="150000"/>
              </a:lnSpc>
              <a:buNone/>
            </a:pPr>
            <a:r>
              <a:rPr lang="pt-BR" sz="1800" dirty="0" smtClean="0"/>
              <a:t> Projeto de vida: Ações para saúde Conexão Social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Costumo conversar sobre negócios só no trabalho?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Costumo conversar com meus vizinhos?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Sinto-me confortável em ambientes de festas?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Gosto de visitar e receber amigos?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Tenho amigos onde posso ser escutado?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Colaboro com alguma instituição de caridade?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Atender telefonemas de amigos é um prazer?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Gosto de passear sem pressa e sem horário</a:t>
            </a:r>
            <a:r>
              <a:rPr lang="pt-BR" sz="1800" dirty="0" smtClean="0"/>
              <a:t>?</a:t>
            </a:r>
            <a:endParaRPr lang="pt-BR" sz="1800" dirty="0"/>
          </a:p>
          <a:p>
            <a:pPr algn="ctr">
              <a:lnSpc>
                <a:spcPct val="150000"/>
              </a:lnSpc>
              <a:buNone/>
            </a:pPr>
            <a:endParaRPr lang="pt-BR" sz="1800" dirty="0"/>
          </a:p>
          <a:p>
            <a:pPr algn="ctr">
              <a:lnSpc>
                <a:spcPct val="150000"/>
              </a:lnSpc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42514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88640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 err="1"/>
              <a:t>NECESSIDADE</a:t>
            </a:r>
            <a:r>
              <a:rPr lang="en-US" sz="2400" dirty="0"/>
              <a:t> FUNDAMENTAL</a:t>
            </a:r>
          </a:p>
          <a:p>
            <a:pPr algn="ctr"/>
            <a:r>
              <a:rPr lang="en-US" sz="2400" dirty="0" err="1"/>
              <a:t>CONEX</a:t>
            </a:r>
            <a:r>
              <a:rPr lang="pt-BR" sz="2400" dirty="0" err="1" smtClean="0"/>
              <a:t>ÃO</a:t>
            </a:r>
            <a:r>
              <a:rPr lang="en-US" sz="2400" dirty="0" smtClean="0"/>
              <a:t>/</a:t>
            </a:r>
            <a:r>
              <a:rPr lang="pt-BR" sz="2400" dirty="0" smtClean="0"/>
              <a:t>AMOR</a:t>
            </a:r>
            <a:endParaRPr lang="pt-BR" sz="2400" dirty="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09561" y="1208207"/>
            <a:ext cx="8324878" cy="378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Intimidade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/>
              <a:t>Uni</a:t>
            </a:r>
            <a:r>
              <a:rPr lang="pt-BR" dirty="0" err="1" smtClean="0"/>
              <a:t>ão</a:t>
            </a:r>
            <a:endParaRPr lang="pt-BR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Elo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Laços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Somar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Dividir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Compartilhar</a:t>
            </a:r>
          </a:p>
          <a:p>
            <a:pPr algn="ctr">
              <a:lnSpc>
                <a:spcPct val="150000"/>
              </a:lnSpc>
            </a:pPr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O SENSO DE FAZER ALGO MAIOR DO QUE VOCÊ MESMO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89080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esk1"/>
          <p:cNvSpPr>
            <a:spLocks noEditPoints="1" noChangeArrowheads="1"/>
          </p:cNvSpPr>
          <p:nvPr/>
        </p:nvSpPr>
        <p:spPr bwMode="auto">
          <a:xfrm>
            <a:off x="0" y="200266"/>
            <a:ext cx="9144000" cy="85247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0800 w 21600"/>
              <a:gd name="T9" fmla="*/ 0 h 21600"/>
              <a:gd name="T10" fmla="*/ 21600 w 21600"/>
              <a:gd name="T11" fmla="*/ 10800 h 21600"/>
              <a:gd name="T12" fmla="*/ 10800 w 21600"/>
              <a:gd name="T13" fmla="*/ 21600 h 21600"/>
              <a:gd name="T14" fmla="*/ 0 w 21600"/>
              <a:gd name="T15" fmla="*/ 10800 h 21600"/>
              <a:gd name="T16" fmla="*/ 1000 w 21600"/>
              <a:gd name="T17" fmla="*/ 1000 h 21600"/>
              <a:gd name="T18" fmla="*/ 20600 w 21600"/>
              <a:gd name="T19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pt-BR" sz="2400" dirty="0">
                <a:latin typeface="+mj-lt"/>
              </a:rPr>
              <a:t>NECESSIDADE FUNDAMENTAL</a:t>
            </a:r>
          </a:p>
          <a:p>
            <a:pPr algn="ctr"/>
            <a:r>
              <a:rPr lang="pt-BR" sz="2400" dirty="0">
                <a:latin typeface="+mj-lt"/>
              </a:rPr>
              <a:t>SIGNIFICADO </a:t>
            </a:r>
            <a:r>
              <a:rPr lang="en-US" sz="2400" dirty="0">
                <a:latin typeface="+mj-lt"/>
              </a:rPr>
              <a:t>/</a:t>
            </a:r>
            <a:r>
              <a:rPr lang="pt-BR" sz="2400" dirty="0">
                <a:latin typeface="+mj-lt"/>
              </a:rPr>
              <a:t> PROPÓSITO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85720" y="1785926"/>
            <a:ext cx="8547968" cy="295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O senso de ser </a:t>
            </a:r>
            <a:r>
              <a:rPr lang="pt-BR" u="sng" dirty="0" smtClean="0"/>
              <a:t>necessário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A certeza de ser </a:t>
            </a:r>
            <a:r>
              <a:rPr lang="pt-BR" u="sng" dirty="0" smtClean="0"/>
              <a:t>importante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Fazer</a:t>
            </a:r>
            <a:r>
              <a:rPr lang="pt-BR" u="sng" dirty="0" smtClean="0"/>
              <a:t> diferença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Ser </a:t>
            </a:r>
            <a:r>
              <a:rPr lang="pt-BR" u="sng" dirty="0" smtClean="0"/>
              <a:t>único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Propósito extraordinário gera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Significado extraordinário</a:t>
            </a:r>
          </a:p>
          <a:p>
            <a:pPr>
              <a:lnSpc>
                <a:spcPct val="150000"/>
              </a:lnSpc>
            </a:pPr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1236062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7240"/>
            <a:ext cx="9144000" cy="571480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- SIGNIFICADO</a:t>
            </a:r>
            <a:endParaRPr lang="pt-BR" sz="2800" b="1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520" y="1152351"/>
            <a:ext cx="8572528" cy="54450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pt-BR" sz="2000" dirty="0"/>
              <a:t>Condição de vida real</a:t>
            </a:r>
            <a:r>
              <a:rPr lang="pt-BR" sz="2000" dirty="0" smtClean="0"/>
              <a:t>: Realização </a:t>
            </a:r>
            <a:r>
              <a:rPr lang="pt-BR" sz="2000" dirty="0"/>
              <a:t>– Estagnação </a:t>
            </a:r>
            <a:r>
              <a:rPr lang="pt-BR" sz="2000" dirty="0" smtClean="0"/>
              <a:t>– Transformação</a:t>
            </a:r>
          </a:p>
          <a:p>
            <a:pPr>
              <a:lnSpc>
                <a:spcPct val="150000"/>
              </a:lnSpc>
              <a:buNone/>
            </a:pPr>
            <a:endParaRPr lang="pt-BR" sz="2000" dirty="0" smtClean="0"/>
          </a:p>
          <a:p>
            <a:pPr algn="ctr">
              <a:lnSpc>
                <a:spcPct val="150000"/>
              </a:lnSpc>
              <a:buNone/>
            </a:pPr>
            <a:r>
              <a:rPr lang="pt-BR" sz="2000" dirty="0" smtClean="0"/>
              <a:t>CRITÉRIOS DE VIDA:  O que você faz, é e tem nesta saúde?</a:t>
            </a:r>
          </a:p>
          <a:p>
            <a:pPr algn="ctr">
              <a:lnSpc>
                <a:spcPct val="150000"/>
              </a:lnSpc>
              <a:buNone/>
            </a:pPr>
            <a:endParaRPr lang="pt-BR" sz="2000" dirty="0" smtClean="0"/>
          </a:p>
          <a:p>
            <a:pPr>
              <a:lnSpc>
                <a:spcPct val="150000"/>
              </a:lnSpc>
            </a:pPr>
            <a:r>
              <a:rPr lang="pt-BR" sz="2000" dirty="0" smtClean="0"/>
              <a:t> Propósitos extraordinários</a:t>
            </a:r>
          </a:p>
          <a:p>
            <a:pPr>
              <a:lnSpc>
                <a:spcPct val="150000"/>
              </a:lnSpc>
            </a:pPr>
            <a:r>
              <a:rPr lang="pt-BR" sz="2000" dirty="0" smtClean="0"/>
              <a:t> Comprometimento com a missão</a:t>
            </a:r>
          </a:p>
          <a:p>
            <a:pPr>
              <a:lnSpc>
                <a:spcPct val="150000"/>
              </a:lnSpc>
            </a:pPr>
            <a:r>
              <a:rPr lang="pt-BR" sz="2000" dirty="0" smtClean="0"/>
              <a:t> Ascensão profissional</a:t>
            </a:r>
          </a:p>
          <a:p>
            <a:pPr>
              <a:lnSpc>
                <a:spcPct val="150000"/>
              </a:lnSpc>
            </a:pPr>
            <a:r>
              <a:rPr lang="pt-BR" sz="2000" dirty="0" smtClean="0"/>
              <a:t> </a:t>
            </a:r>
            <a:r>
              <a:rPr lang="pt-BR" sz="2000" dirty="0" err="1" smtClean="0"/>
              <a:t>Auto-estima</a:t>
            </a:r>
            <a:r>
              <a:rPr lang="pt-BR" sz="2000" dirty="0" smtClean="0"/>
              <a:t> elevada</a:t>
            </a:r>
          </a:p>
          <a:p>
            <a:pPr>
              <a:lnSpc>
                <a:spcPct val="150000"/>
              </a:lnSpc>
            </a:pPr>
            <a:r>
              <a:rPr lang="pt-BR" sz="2000" dirty="0" smtClean="0"/>
              <a:t> Encolhimento</a:t>
            </a:r>
          </a:p>
          <a:p>
            <a:pPr>
              <a:lnSpc>
                <a:spcPct val="150000"/>
              </a:lnSpc>
            </a:pPr>
            <a:r>
              <a:rPr lang="pt-BR" sz="2000" dirty="0" smtClean="0"/>
              <a:t> Outros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74026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51520" y="408678"/>
            <a:ext cx="8640960" cy="50004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pt-BR" sz="2800" b="1" dirty="0" smtClean="0"/>
              <a:t>SAÚDE - SIGNIFICADO</a:t>
            </a:r>
            <a:endParaRPr lang="pt-BR" sz="2800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1455" y="1124744"/>
            <a:ext cx="8501090" cy="525658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1800" dirty="0">
                <a:latin typeface="+mj-lt"/>
              </a:rPr>
              <a:t>Condição de vida </a:t>
            </a:r>
            <a:r>
              <a:rPr lang="pt-BR" sz="1800" i="1" dirty="0">
                <a:solidFill>
                  <a:srgbClr val="FF0000"/>
                </a:solidFill>
                <a:latin typeface="+mj-lt"/>
              </a:rPr>
              <a:t>IDEAL</a:t>
            </a:r>
            <a:r>
              <a:rPr lang="pt-BR" sz="1800" dirty="0" smtClean="0">
                <a:latin typeface="+mj-lt"/>
              </a:rPr>
              <a:t>: Sentimento </a:t>
            </a:r>
            <a:r>
              <a:rPr lang="pt-BR" sz="1800" dirty="0">
                <a:latin typeface="+mj-lt"/>
              </a:rPr>
              <a:t>e certeza de ser único, importante e que faz a diferença neste mundo</a:t>
            </a:r>
            <a:r>
              <a:rPr lang="pt-BR" sz="1800" dirty="0" smtClean="0">
                <a:latin typeface="+mj-lt"/>
              </a:rPr>
              <a:t>.</a:t>
            </a:r>
          </a:p>
          <a:p>
            <a:pPr>
              <a:lnSpc>
                <a:spcPct val="80000"/>
              </a:lnSpc>
            </a:pPr>
            <a:endParaRPr lang="pt-BR" sz="1800" dirty="0" smtClean="0">
              <a:latin typeface="+mj-lt"/>
            </a:endParaRPr>
          </a:p>
          <a:p>
            <a:pPr algn="ctr">
              <a:buNone/>
            </a:pPr>
            <a:r>
              <a:rPr lang="pt-BR" sz="1800" dirty="0" smtClean="0">
                <a:latin typeface="+mj-lt"/>
              </a:rPr>
              <a:t>Projeto de vida: Ações para saúde – Significado</a:t>
            </a:r>
          </a:p>
          <a:p>
            <a:pPr algn="ctr">
              <a:buNone/>
            </a:pPr>
            <a:endParaRPr lang="pt-BR" sz="18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pt-BR" sz="1800" dirty="0"/>
              <a:t>Tenho o hábito de ler e estudar?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Cultivo a minha espiritualidade e me sinto bem?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Tenho o hábito de meditar e refletir sobre a vida?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Uso todo meu potencial para o bem da humanidade?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Vivo em harmonia com meus valores?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Sou curioso para coisas novas: cursos, leituras?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Vou ao cinema, teatros, palestras, estou evoluindo interiormente?</a:t>
            </a:r>
          </a:p>
          <a:p>
            <a:pPr algn="ctr">
              <a:buNone/>
            </a:pPr>
            <a:endParaRPr lang="pt-BR" sz="1800" dirty="0" smtClean="0">
              <a:latin typeface="+mj-lt"/>
            </a:endParaRPr>
          </a:p>
          <a:p>
            <a:pPr>
              <a:lnSpc>
                <a:spcPct val="80000"/>
              </a:lnSpc>
            </a:pPr>
            <a:endParaRPr lang="pt-BR" sz="1800" dirty="0">
              <a:latin typeface="+mj-lt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06438" y="3689350"/>
            <a:ext cx="1847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88178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4290"/>
            <a:ext cx="9144000" cy="50004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pt-BR" sz="2800" b="1" dirty="0" smtClean="0"/>
              <a:t>SAÚDE  FINANCEIRA</a:t>
            </a:r>
            <a:endParaRPr lang="pt-BR" sz="2800" b="1" dirty="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250794" y="1152351"/>
            <a:ext cx="8641686" cy="544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pt-BR" dirty="0"/>
              <a:t>Condição de vida real</a:t>
            </a:r>
            <a:r>
              <a:rPr lang="pt-BR" dirty="0" smtClean="0"/>
              <a:t>: Parâmetros </a:t>
            </a:r>
            <a:r>
              <a:rPr lang="pt-BR" dirty="0"/>
              <a:t>– 0 </a:t>
            </a:r>
            <a:r>
              <a:rPr lang="pt-BR" dirty="0" smtClean="0"/>
              <a:t>a 10</a:t>
            </a:r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endParaRPr lang="pt-BR" dirty="0" smtClean="0"/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pt-BR" dirty="0" smtClean="0"/>
              <a:t>CRITÉRIOS DE VIDA FINANCEIRA:</a:t>
            </a:r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endParaRPr lang="pt-BR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Gasta mais do que ganha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Cartão de crédito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Cheque especial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Empréstimos pessoais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Outros</a:t>
            </a:r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endParaRPr lang="pt-BR" dirty="0" smtClean="0"/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56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37240"/>
            <a:ext cx="9144000" cy="571480"/>
          </a:xfrm>
          <a:prstGeom prst="rect">
            <a:avLst/>
          </a:prstGeom>
        </p:spPr>
        <p:txBody>
          <a:bodyPr/>
          <a:lstStyle/>
          <a:p>
            <a:r>
              <a:rPr lang="pt-BR" sz="2800" b="1" dirty="0" smtClean="0"/>
              <a:t>SAÚDE FINANCEIRA</a:t>
            </a:r>
            <a:endParaRPr lang="pt-BR" sz="28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0001" y="1124744"/>
            <a:ext cx="8643998" cy="54726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pt-BR" sz="1800" dirty="0">
                <a:latin typeface="+mj-lt"/>
              </a:rPr>
              <a:t>Condição de vida </a:t>
            </a:r>
            <a:r>
              <a:rPr lang="pt-BR" sz="1800" i="1" dirty="0">
                <a:solidFill>
                  <a:srgbClr val="FF0000"/>
                </a:solidFill>
                <a:latin typeface="+mj-lt"/>
              </a:rPr>
              <a:t>IDEAL</a:t>
            </a:r>
            <a:r>
              <a:rPr lang="pt-BR" sz="1800" dirty="0" smtClean="0">
                <a:latin typeface="+mj-lt"/>
              </a:rPr>
              <a:t>: Ter </a:t>
            </a:r>
            <a:r>
              <a:rPr lang="pt-BR" sz="1800" dirty="0">
                <a:latin typeface="+mj-lt"/>
              </a:rPr>
              <a:t>de 6 a 24 meses de sobrevida financeira</a:t>
            </a:r>
            <a:r>
              <a:rPr lang="pt-BR" sz="1800" dirty="0" smtClean="0">
                <a:latin typeface="+mj-lt"/>
              </a:rPr>
              <a:t>.</a:t>
            </a:r>
          </a:p>
          <a:p>
            <a:pPr algn="ctr">
              <a:lnSpc>
                <a:spcPct val="150000"/>
              </a:lnSpc>
              <a:buNone/>
            </a:pPr>
            <a:r>
              <a:rPr lang="pt-BR" sz="1800" dirty="0" smtClean="0">
                <a:latin typeface="+mj-lt"/>
              </a:rPr>
              <a:t>Projeto de vida: Ações para saúde – Financeira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O que recebo é o suficiente para viver?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Meu trabalho me oferece segurança?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Estou na profissão que eu gosto?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Não me cobro por meu trabalho, sou feliz?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Tenho um planejamento e metas?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Meu trabalho é reconhecido pelos outros?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Não tenho medo do futuro (trabalho)?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Sou competente em meu trabalho?</a:t>
            </a:r>
          </a:p>
          <a:p>
            <a:pPr>
              <a:lnSpc>
                <a:spcPct val="150000"/>
              </a:lnSpc>
            </a:pPr>
            <a:r>
              <a:rPr lang="pt-BR" sz="1800" dirty="0"/>
              <a:t>Como acordo na segunda-feira (contas)?</a:t>
            </a:r>
          </a:p>
          <a:p>
            <a:pPr algn="ctr">
              <a:lnSpc>
                <a:spcPct val="150000"/>
              </a:lnSpc>
              <a:buNone/>
            </a:pPr>
            <a:endParaRPr lang="pt-BR" sz="1800" dirty="0" smtClean="0">
              <a:latin typeface="+mj-lt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806450" y="3689350"/>
            <a:ext cx="2776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sz="3200" dirty="0"/>
              <a:t> 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22693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653</Words>
  <Application>Microsoft Office PowerPoint</Application>
  <PresentationFormat>Apresentação na tela (4:3)</PresentationFormat>
  <Paragraphs>129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SAÚDE FÍSICA</vt:lpstr>
      <vt:lpstr>SAÚDE FÍSICA</vt:lpstr>
      <vt:lpstr>SAÚDE - CONEXÃO</vt:lpstr>
      <vt:lpstr>SAÚDE – CONEXÃO (FAMILIAR)</vt:lpstr>
      <vt:lpstr>SAÚDE – CONEXÃO (SOCIAL)</vt:lpstr>
      <vt:lpstr>Apresentação do PowerPoint</vt:lpstr>
      <vt:lpstr>Apresentação do PowerPoint</vt:lpstr>
      <vt:lpstr>SAÚDE - SIGNIFICADO</vt:lpstr>
      <vt:lpstr>SAÚDE - SIGNIFICADO</vt:lpstr>
      <vt:lpstr>SAÚDE  FINANCEIRA</vt:lpstr>
      <vt:lpstr>SAÚDE FINANCEIRA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SAÚDE FÍSICA</dc:title>
  <dc:creator>CAIO SAKAMOTO</dc:creator>
  <cp:lastModifiedBy>CAIO SAKAMOTO</cp:lastModifiedBy>
  <cp:revision>1</cp:revision>
  <dcterms:created xsi:type="dcterms:W3CDTF">2013-01-25T19:41:10Z</dcterms:created>
  <dcterms:modified xsi:type="dcterms:W3CDTF">2013-01-25T19:43:40Z</dcterms:modified>
</cp:coreProperties>
</file>