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4266-6A69-40CF-8CFF-6EB0384CD6B3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0C75-674A-4AE1-A41E-B1B4176A7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3610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4266-6A69-40CF-8CFF-6EB0384CD6B3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0C75-674A-4AE1-A41E-B1B4176A7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6454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4266-6A69-40CF-8CFF-6EB0384CD6B3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0C75-674A-4AE1-A41E-B1B4176A7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3235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4266-6A69-40CF-8CFF-6EB0384CD6B3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0C75-674A-4AE1-A41E-B1B4176A7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7369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4266-6A69-40CF-8CFF-6EB0384CD6B3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0C75-674A-4AE1-A41E-B1B4176A7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070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4266-6A69-40CF-8CFF-6EB0384CD6B3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0C75-674A-4AE1-A41E-B1B4176A7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591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4266-6A69-40CF-8CFF-6EB0384CD6B3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0C75-674A-4AE1-A41E-B1B4176A7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026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4266-6A69-40CF-8CFF-6EB0384CD6B3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0C75-674A-4AE1-A41E-B1B4176A7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998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4266-6A69-40CF-8CFF-6EB0384CD6B3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0C75-674A-4AE1-A41E-B1B4176A7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79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4266-6A69-40CF-8CFF-6EB0384CD6B3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0C75-674A-4AE1-A41E-B1B4176A7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3911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4266-6A69-40CF-8CFF-6EB0384CD6B3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0C75-674A-4AE1-A41E-B1B4176A7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6105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44266-6A69-40CF-8CFF-6EB0384CD6B3}" type="datetimeFigureOut">
              <a:rPr lang="pt-BR" smtClean="0"/>
              <a:t>25/01/2013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90C75-674A-4AE1-A41E-B1B4176A7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6164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51520" y="260648"/>
            <a:ext cx="86409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4000" b="1" dirty="0">
                <a:latin typeface="+mj-lt"/>
                <a:cs typeface="+mn-cs"/>
              </a:rPr>
              <a:t>RESPONSABILIDADES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51520" y="1844824"/>
            <a:ext cx="4537075" cy="3831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pt-BR" dirty="0">
                <a:latin typeface="Verdana" pitchFamily="34" charset="0"/>
              </a:rPr>
              <a:t>1 - Horário </a:t>
            </a:r>
            <a:endParaRPr lang="pt-BR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pt-BR" dirty="0">
                <a:latin typeface="Verdana" pitchFamily="34" charset="0"/>
              </a:rPr>
              <a:t>2 - Crachás</a:t>
            </a:r>
            <a:endParaRPr lang="pt-BR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pt-BR" dirty="0">
                <a:latin typeface="Verdana" pitchFamily="34" charset="0"/>
              </a:rPr>
              <a:t>3 - Organização/Limpeza </a:t>
            </a:r>
            <a:endParaRPr lang="pt-BR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pt-BR" dirty="0">
                <a:latin typeface="Verdana" pitchFamily="34" charset="0"/>
              </a:rPr>
              <a:t>4 – </a:t>
            </a:r>
            <a:r>
              <a:rPr lang="pt-BR" dirty="0" smtClean="0">
                <a:latin typeface="Verdana" pitchFamily="34" charset="0"/>
              </a:rPr>
              <a:t>Materiais (lugares)</a:t>
            </a:r>
            <a:endParaRPr lang="pt-BR" dirty="0">
              <a:latin typeface="Verdana" pitchFamily="34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pt-BR" dirty="0">
                <a:latin typeface="Verdana" pitchFamily="34" charset="0"/>
              </a:rPr>
              <a:t>5 - Celulares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pt-BR" dirty="0">
                <a:latin typeface="Verdana" pitchFamily="34" charset="0"/>
              </a:rPr>
              <a:t>6 – Ar Condicionado 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pt-BR" dirty="0">
                <a:latin typeface="Verdana" pitchFamily="34" charset="0"/>
              </a:rPr>
              <a:t>7 – Bebidas </a:t>
            </a:r>
            <a:r>
              <a:rPr lang="pt-BR" dirty="0" smtClean="0">
                <a:latin typeface="Verdana" pitchFamily="34" charset="0"/>
              </a:rPr>
              <a:t>alcoólicas</a:t>
            </a:r>
            <a:endParaRPr lang="pt-BR" dirty="0">
              <a:latin typeface="Verdana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283968" y="1844824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pt-BR" dirty="0" smtClean="0">
                <a:latin typeface="Verdana" pitchFamily="34" charset="0"/>
              </a:rPr>
              <a:t>8 – Chave do apartamento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pt-BR" dirty="0" smtClean="0">
                <a:latin typeface="Verdana" pitchFamily="34" charset="0"/>
              </a:rPr>
              <a:t>9 – Uso de notebook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pt-BR" dirty="0" smtClean="0">
                <a:latin typeface="Verdana" pitchFamily="34" charset="0"/>
              </a:rPr>
              <a:t>10 – Tempo Discricionário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pt-BR" dirty="0" smtClean="0">
                <a:latin typeface="Verdana" pitchFamily="34" charset="0"/>
              </a:rPr>
              <a:t>11 – Caminhadas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pt-BR" dirty="0" smtClean="0">
                <a:latin typeface="Verdana" pitchFamily="34" charset="0"/>
              </a:rPr>
              <a:t>12 – Refeições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pt-BR" dirty="0" smtClean="0">
                <a:latin typeface="Verdana" pitchFamily="34" charset="0"/>
              </a:rPr>
              <a:t>13 – Material do treinamento (vídeos, músicas, slides)</a:t>
            </a:r>
            <a:endParaRPr lang="pt-BR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6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Apresentação na tela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Company>ECAMP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CAIO SAKAMOTO</dc:creator>
  <cp:lastModifiedBy>CAIO SAKAMOTO</cp:lastModifiedBy>
  <cp:revision>1</cp:revision>
  <dcterms:created xsi:type="dcterms:W3CDTF">2013-01-25T19:52:21Z</dcterms:created>
  <dcterms:modified xsi:type="dcterms:W3CDTF">2013-01-25T19:53:01Z</dcterms:modified>
</cp:coreProperties>
</file>