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86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520B2-C70A-4F94-BB66-20962FFFCD91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FFD6F-FD0F-44C4-9F89-DD63A0046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229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73BC-6001-4774-8760-6E927E72A662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CAF03-BEFA-4A5E-A774-F5E2CB9C8A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65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73BC-6001-4774-8760-6E927E72A662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CAF03-BEFA-4A5E-A774-F5E2CB9C8A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184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51520" y="260648"/>
            <a:ext cx="8640960" cy="72008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RAPPORT</a:t>
            </a:r>
          </a:p>
        </p:txBody>
      </p:sp>
      <p:grpSp>
        <p:nvGrpSpPr>
          <p:cNvPr id="5" name="Grupo 10"/>
          <p:cNvGrpSpPr/>
          <p:nvPr/>
        </p:nvGrpSpPr>
        <p:grpSpPr>
          <a:xfrm>
            <a:off x="1512000" y="1484784"/>
            <a:ext cx="6120000" cy="4824536"/>
            <a:chOff x="414248" y="1556792"/>
            <a:chExt cx="6120000" cy="4824536"/>
          </a:xfrm>
        </p:grpSpPr>
        <p:pic>
          <p:nvPicPr>
            <p:cNvPr id="7" name="Picture 9" descr="ET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14248" y="3326636"/>
              <a:ext cx="6120000" cy="3054692"/>
            </a:xfrm>
            <a:prstGeom prst="roundRect">
              <a:avLst>
                <a:gd name="adj" fmla="val 8781"/>
              </a:avLst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</p:pic>
        <p:grpSp>
          <p:nvGrpSpPr>
            <p:cNvPr id="9" name="Grupo 9"/>
            <p:cNvGrpSpPr/>
            <p:nvPr/>
          </p:nvGrpSpPr>
          <p:grpSpPr>
            <a:xfrm>
              <a:off x="1202536" y="1556792"/>
              <a:ext cx="4543425" cy="936625"/>
              <a:chOff x="2300288" y="1687535"/>
              <a:chExt cx="4543425" cy="936625"/>
            </a:xfrm>
          </p:grpSpPr>
          <p:sp>
            <p:nvSpPr>
              <p:cNvPr id="3" name="Oval 4"/>
              <p:cNvSpPr>
                <a:spLocks noChangeArrowheads="1"/>
              </p:cNvSpPr>
              <p:nvPr/>
            </p:nvSpPr>
            <p:spPr bwMode="auto">
              <a:xfrm>
                <a:off x="2300288" y="1687535"/>
                <a:ext cx="1114425" cy="936625"/>
              </a:xfrm>
              <a:prstGeom prst="ellipse">
                <a:avLst/>
              </a:prstGeom>
              <a:solidFill>
                <a:srgbClr val="FF9900"/>
              </a:solidFill>
              <a:ln w="12700" cap="sq">
                <a:noFill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4" name="Oval 5"/>
              <p:cNvSpPr>
                <a:spLocks noChangeArrowheads="1"/>
              </p:cNvSpPr>
              <p:nvPr/>
            </p:nvSpPr>
            <p:spPr bwMode="auto">
              <a:xfrm>
                <a:off x="5729288" y="1687535"/>
                <a:ext cx="1114425" cy="936625"/>
              </a:xfrm>
              <a:prstGeom prst="ellipse">
                <a:avLst/>
              </a:prstGeom>
              <a:solidFill>
                <a:srgbClr val="FF9900"/>
              </a:solidFill>
              <a:ln w="12700" cap="sq">
                <a:noFill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 dirty="0"/>
              </a:p>
            </p:txBody>
          </p:sp>
          <p:grpSp>
            <p:nvGrpSpPr>
              <p:cNvPr id="10" name="Grupo 8"/>
              <p:cNvGrpSpPr/>
              <p:nvPr/>
            </p:nvGrpSpPr>
            <p:grpSpPr>
              <a:xfrm>
                <a:off x="3977480" y="1879617"/>
                <a:ext cx="1173162" cy="552460"/>
                <a:chOff x="4017167" y="2071678"/>
                <a:chExt cx="1173162" cy="552460"/>
              </a:xfrm>
            </p:grpSpPr>
            <p:sp>
              <p:nvSpPr>
                <p:cNvPr id="6" name="AutoShape 7"/>
                <p:cNvSpPr>
                  <a:spLocks noChangeArrowheads="1"/>
                </p:cNvSpPr>
                <p:nvPr/>
              </p:nvSpPr>
              <p:spPr bwMode="auto">
                <a:xfrm>
                  <a:off x="4017167" y="2416175"/>
                  <a:ext cx="1173162" cy="207963"/>
                </a:xfrm>
                <a:prstGeom prst="leftArrow">
                  <a:avLst>
                    <a:gd name="adj1" fmla="val 50000"/>
                    <a:gd name="adj2" fmla="val 141030"/>
                  </a:avLst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8" name="AutoShape 7"/>
                <p:cNvSpPr>
                  <a:spLocks noChangeArrowheads="1"/>
                </p:cNvSpPr>
                <p:nvPr/>
              </p:nvSpPr>
              <p:spPr bwMode="auto">
                <a:xfrm flipH="1">
                  <a:off x="4017167" y="2071678"/>
                  <a:ext cx="1173162" cy="207963"/>
                </a:xfrm>
                <a:prstGeom prst="leftArrow">
                  <a:avLst>
                    <a:gd name="adj1" fmla="val 50000"/>
                    <a:gd name="adj2" fmla="val 141030"/>
                  </a:avLst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424133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Apresentação na tela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SAKAMOTO</dc:creator>
  <cp:lastModifiedBy>CAIO SAKAMOTO</cp:lastModifiedBy>
  <cp:revision>1</cp:revision>
  <dcterms:created xsi:type="dcterms:W3CDTF">2013-01-25T20:06:25Z</dcterms:created>
  <dcterms:modified xsi:type="dcterms:W3CDTF">2013-01-25T20:06:57Z</dcterms:modified>
</cp:coreProperties>
</file>