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4.bp.blogspot.com/_0e5nrr5n08M/TC8CbH8GyvI/AAAAAAAAAiU/KpO11f1Z-f4/s1600/_brainscan.jpg" TargetMode="External"/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49F2F-446E-47C5-8C84-9A4F2E12B27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8D66D7B-6EDA-4066-A4DE-07F94533617C}">
      <dgm:prSet phldrT="[Texto]" custT="1"/>
      <dgm:spPr>
        <a:solidFill>
          <a:srgbClr val="003399"/>
        </a:solidFill>
      </dgm:spPr>
      <dgm:t>
        <a:bodyPr/>
        <a:lstStyle/>
        <a:p>
          <a:pPr algn="ctr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rPr>
            <a:t>ONDAS CEREBRAIS</a:t>
          </a:r>
          <a:endParaRPr lang="pt-BR" sz="44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  <a:p>
          <a:pPr algn="l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GAMA – 30 Hz</a:t>
          </a:r>
        </a:p>
        <a:p>
          <a:pPr algn="l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BETA – 17 Hz</a:t>
          </a:r>
        </a:p>
        <a:p>
          <a:pPr algn="l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ALPHA – 13 Hz</a:t>
          </a:r>
        </a:p>
        <a:p>
          <a:pPr algn="l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THETA – 05 Hz</a:t>
          </a:r>
        </a:p>
        <a:p>
          <a:pPr algn="l"/>
          <a:r>
            <a: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DELTA – 0,5 Hz</a:t>
          </a:r>
          <a:endParaRPr lang="pt-BR" sz="4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AD7FAE-DEAB-44D7-8413-51239C1B2031}" type="parTrans" cxnId="{8226274B-8AA0-4729-A0EE-495912735C1B}">
      <dgm:prSet/>
      <dgm:spPr/>
      <dgm:t>
        <a:bodyPr/>
        <a:lstStyle/>
        <a:p>
          <a:endParaRPr lang="pt-BR"/>
        </a:p>
      </dgm:t>
    </dgm:pt>
    <dgm:pt modelId="{002898A5-6C87-44E1-B060-15E440DF7449}" type="sibTrans" cxnId="{8226274B-8AA0-4729-A0EE-495912735C1B}">
      <dgm:prSet/>
      <dgm:spPr/>
      <dgm:t>
        <a:bodyPr/>
        <a:lstStyle/>
        <a:p>
          <a:endParaRPr lang="pt-BR"/>
        </a:p>
      </dgm:t>
    </dgm:pt>
    <dgm:pt modelId="{96218D9F-6938-4CDD-ACFA-E3FE50D0BB1F}" type="pres">
      <dgm:prSet presAssocID="{65F49F2F-446E-47C5-8C84-9A4F2E12B27B}" presName="linearFlow" presStyleCnt="0">
        <dgm:presLayoutVars>
          <dgm:dir/>
          <dgm:resizeHandles val="exact"/>
        </dgm:presLayoutVars>
      </dgm:prSet>
      <dgm:spPr/>
    </dgm:pt>
    <dgm:pt modelId="{106FAB0C-98EF-48C0-BFAF-4902DD76CFCE}" type="pres">
      <dgm:prSet presAssocID="{48D66D7B-6EDA-4066-A4DE-07F94533617C}" presName="composite" presStyleCnt="0"/>
      <dgm:spPr/>
    </dgm:pt>
    <dgm:pt modelId="{FF400432-8898-4F43-88D1-7BA424DAA7B1}" type="pres">
      <dgm:prSet presAssocID="{48D66D7B-6EDA-4066-A4DE-07F94533617C}" presName="imgShp" presStyleLbl="fgImgPlace1" presStyleIdx="0" presStyleCnt="1" custLinFactNeighborX="-1304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244" t="-1178" r="-13756" b="1178"/>
          </a:stretch>
        </a:blipFill>
      </dgm:spPr>
      <dgm:extLst>
        <a:ext uri="{E40237B7-FDA0-4F09-8148-C483321AD2D9}">
          <dgm14:cNvPr xmlns:dgm14="http://schemas.microsoft.com/office/drawing/2010/diagram" id="0" name="" descr="http://4.bp.blogspot.com/_0e5nrr5n08M/TC8CbH8GyvI/AAAAAAAAAiU/KpO11f1Z-f4/s640/_brainscan.jpg">
            <a:hlinkClick xmlns:r="http://schemas.openxmlformats.org/officeDocument/2006/relationships" r:id="rId2"/>
          </dgm14:cNvPr>
        </a:ext>
      </dgm:extLst>
    </dgm:pt>
    <dgm:pt modelId="{03F049ED-CE14-421F-A3D5-B74F8F962FD5}" type="pres">
      <dgm:prSet presAssocID="{48D66D7B-6EDA-4066-A4DE-07F94533617C}" presName="txShp" presStyleLbl="node1" presStyleIdx="0" presStyleCnt="1" custScaleX="126281" custScaleY="150141" custLinFactNeighborX="-29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7C47F5F-6FFB-472E-BAE7-DEDF0EB65DCD}" type="presOf" srcId="{65F49F2F-446E-47C5-8C84-9A4F2E12B27B}" destId="{96218D9F-6938-4CDD-ACFA-E3FE50D0BB1F}" srcOrd="0" destOrd="0" presId="urn:microsoft.com/office/officeart/2005/8/layout/vList3"/>
    <dgm:cxn modelId="{8226274B-8AA0-4729-A0EE-495912735C1B}" srcId="{65F49F2F-446E-47C5-8C84-9A4F2E12B27B}" destId="{48D66D7B-6EDA-4066-A4DE-07F94533617C}" srcOrd="0" destOrd="0" parTransId="{93AD7FAE-DEAB-44D7-8413-51239C1B2031}" sibTransId="{002898A5-6C87-44E1-B060-15E440DF7449}"/>
    <dgm:cxn modelId="{EBC0F5EA-34DC-46E7-AD38-C31996E8E97F}" type="presOf" srcId="{48D66D7B-6EDA-4066-A4DE-07F94533617C}" destId="{03F049ED-CE14-421F-A3D5-B74F8F962FD5}" srcOrd="0" destOrd="0" presId="urn:microsoft.com/office/officeart/2005/8/layout/vList3"/>
    <dgm:cxn modelId="{D317B843-94F9-40FD-BCEA-9C64065040BE}" type="presParOf" srcId="{96218D9F-6938-4CDD-ACFA-E3FE50D0BB1F}" destId="{106FAB0C-98EF-48C0-BFAF-4902DD76CFCE}" srcOrd="0" destOrd="0" presId="urn:microsoft.com/office/officeart/2005/8/layout/vList3"/>
    <dgm:cxn modelId="{E96A9A2E-D1EE-4AED-A814-E9DD39E6EA18}" type="presParOf" srcId="{106FAB0C-98EF-48C0-BFAF-4902DD76CFCE}" destId="{FF400432-8898-4F43-88D1-7BA424DAA7B1}" srcOrd="0" destOrd="0" presId="urn:microsoft.com/office/officeart/2005/8/layout/vList3"/>
    <dgm:cxn modelId="{C8D19D18-555F-4518-9AAC-50C4FB4790B5}" type="presParOf" srcId="{106FAB0C-98EF-48C0-BFAF-4902DD76CFCE}" destId="{03F049ED-CE14-421F-A3D5-B74F8F962FD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049ED-CE14-421F-A3D5-B74F8F962FD5}">
      <dsp:nvSpPr>
        <dsp:cNvPr id="0" name=""/>
        <dsp:cNvSpPr/>
      </dsp:nvSpPr>
      <dsp:spPr>
        <a:xfrm rot="10800000">
          <a:off x="1043599" y="828622"/>
          <a:ext cx="8737497" cy="5228139"/>
        </a:xfrm>
        <a:prstGeom prst="homePlate">
          <a:avLst/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5533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rPr>
            <a:t>ONDAS CEREBRAIS</a:t>
          </a:r>
          <a:endParaRPr lang="pt-BR" sz="4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GAMA – 30 Hz</a:t>
          </a: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BETA – 17 Hz</a:t>
          </a: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ALPHA – 13 Hz</a:t>
          </a: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THETA – 05 Hz</a:t>
          </a:r>
        </a:p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DELTA – 0,5 Hz</a:t>
          </a:r>
          <a:endParaRPr lang="pt-BR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50634" y="828622"/>
        <a:ext cx="7430462" cy="5228139"/>
      </dsp:txXfrm>
    </dsp:sp>
    <dsp:sp modelId="{FF400432-8898-4F43-88D1-7BA424DAA7B1}">
      <dsp:nvSpPr>
        <dsp:cNvPr id="0" name=""/>
        <dsp:cNvSpPr/>
      </dsp:nvSpPr>
      <dsp:spPr>
        <a:xfrm>
          <a:off x="0" y="1701615"/>
          <a:ext cx="3482153" cy="348215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244" t="-1178" r="-13756" b="1178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48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26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4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43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97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99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87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58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44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23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125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283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F15A-1F6A-436B-9A2C-36BD34854B6E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79B00-875E-46C6-BD9F-18A1A6CCDA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92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0323053"/>
              </p:ext>
            </p:extLst>
          </p:nvPr>
        </p:nvGraphicFramePr>
        <p:xfrm>
          <a:off x="0" y="0"/>
          <a:ext cx="10404648" cy="6885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02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Apresentação na tela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2015-02-26T03:40:32Z</dcterms:created>
  <dcterms:modified xsi:type="dcterms:W3CDTF">2015-02-26T03:40:55Z</dcterms:modified>
</cp:coreProperties>
</file>