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75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0153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0290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1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502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83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13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932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604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375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123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7882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7882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73D6D-EF05-4305-9AEE-D80218144B4A}" type="datetimeFigureOut">
              <a:rPr lang="pt-BR" smtClean="0"/>
              <a:t>13/07/2015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B81A8-97B3-40EA-A8B8-BA4B6AF26A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247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pt-BR" sz="3200" b="1" dirty="0">
                <a:cs typeface="Arial" pitchFamily="34" charset="0"/>
              </a:rPr>
              <a:t>COMO OS PRESIDENTES </a:t>
            </a:r>
            <a:r>
              <a:rPr lang="pt-BR" sz="3200" b="1" dirty="0" smtClean="0">
                <a:cs typeface="Arial" pitchFamily="34" charset="0"/>
              </a:rPr>
              <a:t>AVALIAM AS </a:t>
            </a:r>
            <a:r>
              <a:rPr lang="pt-BR" sz="3200" b="1" dirty="0">
                <a:cs typeface="Arial" pitchFamily="34" charset="0"/>
              </a:rPr>
              <a:t>EQUIPES DE TRABALHO</a:t>
            </a:r>
          </a:p>
        </p:txBody>
      </p:sp>
      <p:sp>
        <p:nvSpPr>
          <p:cNvPr id="113674" name="Text Box 10"/>
          <p:cNvSpPr txBox="1">
            <a:spLocks noChangeArrowheads="1"/>
          </p:cNvSpPr>
          <p:nvPr/>
        </p:nvSpPr>
        <p:spPr bwMode="auto">
          <a:xfrm>
            <a:off x="0" y="853920"/>
            <a:ext cx="9144000" cy="600408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  <a:buClrTx/>
              <a:buFontTx/>
              <a:buNone/>
            </a:pPr>
            <a:r>
              <a:rPr lang="pt-BR" sz="2800" b="1" dirty="0">
                <a:cs typeface="Arial" pitchFamily="34" charset="0"/>
              </a:rPr>
              <a:t>GOSTAM </a:t>
            </a:r>
            <a:r>
              <a:rPr lang="pt-BR" sz="2800" b="1" dirty="0" smtClean="0">
                <a:cs typeface="Arial" pitchFamily="34" charset="0"/>
              </a:rPr>
              <a:t>DE: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apresenta propostas realmente inovadoras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traz soluções e não apenas problemas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faz críticas produtivas, mesmo ao próprio Presidente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é objetivo na defesa de suas idéias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é franco nas opiniões</a:t>
            </a:r>
          </a:p>
          <a:p>
            <a:pPr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é descontraído e informal na Comunicação</a:t>
            </a:r>
            <a:endParaRPr lang="pt-BR" sz="2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301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pt-BR" sz="32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</a:rPr>
              <a:t>COMO OS PRESIDENTES </a:t>
            </a:r>
            <a:r>
              <a:rPr lang="pt-BR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</a:rPr>
              <a:t>AVALIAM AS </a:t>
            </a:r>
            <a:r>
              <a:rPr lang="pt-BR" sz="32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</a:rPr>
              <a:t>EQUIPES DE TRABALHO</a:t>
            </a:r>
          </a:p>
        </p:txBody>
      </p:sp>
      <p:sp>
        <p:nvSpPr>
          <p:cNvPr id="114698" name="Text Box 10"/>
          <p:cNvSpPr txBox="1">
            <a:spLocks noChangeArrowheads="1"/>
          </p:cNvSpPr>
          <p:nvPr/>
        </p:nvSpPr>
        <p:spPr bwMode="auto">
          <a:xfrm>
            <a:off x="0" y="920621"/>
            <a:ext cx="9144000" cy="526297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pt-BR" sz="2800" b="1" dirty="0" smtClean="0">
                <a:cs typeface="Arial" pitchFamily="34" charset="0"/>
              </a:rPr>
              <a:t>DETESTAM!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estimula clima de rivalidade interna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é desonesto no trabalho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adota comportamento teatral para aparecer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leva problemas sem apontar soluções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bebe em serviço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concorda com tudo só para agradar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pt-BR" sz="2800" dirty="0" smtClean="0">
                <a:cs typeface="Arial" pitchFamily="34" charset="0"/>
              </a:rPr>
              <a:t> Quem não consegue cumprir horários</a:t>
            </a:r>
            <a:endParaRPr lang="pt-BR" sz="2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775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114</Words>
  <Application>Microsoft Office PowerPoint</Application>
  <PresentationFormat>Apresentação na tela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Massaru Ogata</dc:creator>
  <cp:lastModifiedBy>Massaru Ogata</cp:lastModifiedBy>
  <cp:revision>1</cp:revision>
  <dcterms:created xsi:type="dcterms:W3CDTF">2015-07-13T18:43:30Z</dcterms:created>
  <dcterms:modified xsi:type="dcterms:W3CDTF">2015-07-13T18:50:21Z</dcterms:modified>
</cp:coreProperties>
</file>