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60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636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096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97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155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935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629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3450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4080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9842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490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45858-E3E8-4702-A479-B3DD5C0FB08D}" type="datetimeFigureOut">
              <a:rPr lang="pt-BR" smtClean="0"/>
              <a:t>17/05/2016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FEE43-D7A3-40B1-B15D-3F70EAC165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25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980716"/>
              </p:ext>
            </p:extLst>
          </p:nvPr>
        </p:nvGraphicFramePr>
        <p:xfrm>
          <a:off x="2268424" y="1629200"/>
          <a:ext cx="6120000" cy="36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000"/>
                <a:gridCol w="3060000"/>
              </a:tblGrid>
              <a:tr h="180000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80000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2348816" y="2276872"/>
            <a:ext cx="288032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b="1" dirty="0" smtClean="0"/>
              <a:t>EU CEGO</a:t>
            </a:r>
            <a:endParaRPr lang="pt-BR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2340432" y="4129916"/>
            <a:ext cx="288032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EU INCONSCIENTE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373152" y="2276872"/>
            <a:ext cx="294394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b="1" dirty="0" smtClean="0"/>
              <a:t>EU CONHECIDO</a:t>
            </a:r>
            <a:endParaRPr lang="pt-BR" sz="28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361563" y="4129916"/>
            <a:ext cx="295553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b="1" dirty="0" smtClean="0"/>
              <a:t>EU SECRETO</a:t>
            </a:r>
            <a:endParaRPr lang="pt-BR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370843" y="2184539"/>
            <a:ext cx="1784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CONHECIDO PELOS </a:t>
            </a:r>
            <a:r>
              <a:rPr lang="pt-BR" sz="2000" dirty="0" smtClean="0"/>
              <a:t>OUTROS</a:t>
            </a:r>
            <a:endParaRPr lang="pt-BR" sz="20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256012" y="4037583"/>
            <a:ext cx="1979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mtClean="0"/>
              <a:t>DESCONHECIDO </a:t>
            </a:r>
            <a:r>
              <a:rPr lang="pt-BR" sz="2000" smtClean="0"/>
              <a:t>PELOS </a:t>
            </a:r>
            <a:r>
              <a:rPr lang="pt-BR" sz="2000" dirty="0" smtClean="0"/>
              <a:t>OUTROS</a:t>
            </a:r>
            <a:endParaRPr lang="pt-BR" sz="2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2699792" y="5367119"/>
            <a:ext cx="198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DESCONHECIDO POR MIM</a:t>
            </a:r>
            <a:endParaRPr lang="pt-BR" sz="20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873016" y="5367119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CONHECIDO POR MIM</a:t>
            </a:r>
            <a:endParaRPr lang="pt-BR" sz="20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0" y="26064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JANELA DE JOHARI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312312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Apresentação na tela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Massaru Ogata</dc:creator>
  <cp:lastModifiedBy>Massaru Ogata</cp:lastModifiedBy>
  <cp:revision>2</cp:revision>
  <dcterms:created xsi:type="dcterms:W3CDTF">2016-05-05T18:01:45Z</dcterms:created>
  <dcterms:modified xsi:type="dcterms:W3CDTF">2016-05-17T22:59:57Z</dcterms:modified>
</cp:coreProperties>
</file>