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309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43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57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79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07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96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69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79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89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4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67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503DF-DD60-4D00-98E8-5C5D68F0C5DE}" type="datetimeFigureOut">
              <a:rPr lang="pt-BR" smtClean="0"/>
              <a:t>30/05/2022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10559-EAA6-43D8-89CE-8F828651E4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60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24001" y="105510"/>
            <a:ext cx="91707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latin typeface="Arial Black" panose="020B0A04020102020204" pitchFamily="34" charset="0"/>
              </a:rPr>
              <a:t>FERIDAS MORTAIS</a:t>
            </a:r>
            <a:endParaRPr lang="pt-BR" sz="4000" dirty="0">
              <a:latin typeface="Arial Black" panose="020B0A040201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34748" y="918906"/>
            <a:ext cx="3090137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700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Antipático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Covarde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Derrotado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Desagradável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Descomprometido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Desequilibrado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Desmotivado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Desobediente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Desorganizado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Desorientado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Falso (a)</a:t>
            </a:r>
            <a:endParaRPr lang="pt-BR" sz="2200" b="1" dirty="0"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899927" y="888414"/>
            <a:ext cx="2484140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Inseguro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Insuportável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Intolerante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Irresponsável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Medroso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Mentiroso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Orgulhoso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Pequeno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Perdedor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Pessimista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Preguiçoso (a)</a:t>
            </a:r>
            <a:endParaRPr lang="pt-BR" sz="2200" b="1" dirty="0"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177640" y="888414"/>
            <a:ext cx="2566945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Fracassado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Impaciente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Incapaz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Incompetente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Inconsequente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Indeciso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Indisciplinado (a)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Infeliz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Infiel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Inflexível</a:t>
            </a:r>
            <a:endParaRPr lang="pt-BR" sz="2200" b="1" dirty="0">
              <a:cs typeface="Arial" pitchFamily="34" charset="0"/>
            </a:endParaRPr>
          </a:p>
          <a:p>
            <a:pPr indent="22700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200" b="1" dirty="0">
                <a:ea typeface="Calibri" pitchFamily="34" charset="0"/>
                <a:cs typeface="Arial" pitchFamily="34" charset="0"/>
              </a:rPr>
              <a:t>Injusto (a)</a:t>
            </a:r>
            <a:endParaRPr lang="pt-BR" sz="22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6540"/>
                    </a14:imgEffect>
                    <a14:imgEffect>
                      <a14:brightnessContrast bright="-2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82" t="3021" r="13927" b="5099"/>
          <a:stretch/>
        </p:blipFill>
        <p:spPr>
          <a:xfrm>
            <a:off x="2875406" y="473528"/>
            <a:ext cx="6172922" cy="6057900"/>
          </a:xfrm>
          <a:prstGeom prst="rect">
            <a:avLst/>
          </a:prstGeom>
          <a:effectLst/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7740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assaru\Downloads\ift_timbrado_ppt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86" y="0"/>
            <a:ext cx="101956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36" y="980728"/>
            <a:ext cx="9144000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82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1</cp:revision>
  <dcterms:created xsi:type="dcterms:W3CDTF">2022-05-30T20:14:01Z</dcterms:created>
  <dcterms:modified xsi:type="dcterms:W3CDTF">2022-05-30T20:14:27Z</dcterms:modified>
</cp:coreProperties>
</file>