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670D2-5322-42EB-90C2-645E42870B4F}" type="datetimeFigureOut">
              <a:rPr lang="pt-BR" smtClean="0"/>
              <a:t>14/01/2016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EAFE0-9EDA-43FC-910C-0EE89B9231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390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652DB-685C-4FF1-8A1E-2BEB89B9CB66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1096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1096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13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agem1.jpg"/>
          <p:cNvPicPr>
            <a:picLocks noChangeAspect="1"/>
          </p:cNvPicPr>
          <p:nvPr/>
        </p:nvPicPr>
        <p:blipFill>
          <a:blip r:embed="rId2" cstate="print"/>
          <a:srcRect l="954" t="3179" r="954" b="2151"/>
          <a:stretch>
            <a:fillRect/>
          </a:stretch>
        </p:blipFill>
        <p:spPr>
          <a:xfrm>
            <a:off x="252000" y="260648"/>
            <a:ext cx="8640000" cy="6336704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260648"/>
            <a:ext cx="8640960" cy="622300"/>
          </a:xfrm>
          <a:prstGeom prst="rect">
            <a:avLst/>
          </a:prstGeom>
          <a:effectLst/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9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GROUNDING</a:t>
            </a:r>
            <a:endParaRPr lang="pt-BR" sz="4000" b="1" dirty="0" smtClean="0"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69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E:\ARQUIVOS ECAMP\Ecamp\IFT\REFLEXOLOGIA DOS PÉS\REFLEXOLOGIA DOS PÉS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9147" y="261000"/>
            <a:ext cx="4365706" cy="633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3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Apresentação na tela (4:3)</PresentationFormat>
  <Paragraphs>2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GROUNDING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GRUNDING</dc:title>
  <dc:creator>CAIO SAKAMOTO</dc:creator>
  <cp:lastModifiedBy>Massaru Ogata</cp:lastModifiedBy>
  <cp:revision>2</cp:revision>
  <dcterms:created xsi:type="dcterms:W3CDTF">2013-01-25T19:46:19Z</dcterms:created>
  <dcterms:modified xsi:type="dcterms:W3CDTF">2016-01-14T13:58:45Z</dcterms:modified>
</cp:coreProperties>
</file>