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04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9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50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447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8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58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42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4737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03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733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182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3635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0351B-D257-40C7-88DF-4235285221A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81DD3-4794-4D34-B2D0-8A560D9ACD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93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err="1" smtClean="0"/>
              <a:t>G.O.I.A.</a:t>
            </a:r>
            <a:endParaRPr lang="pt-BR" sz="60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636785" y="350385"/>
            <a:ext cx="387043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5400" b="1" dirty="0" smtClean="0">
                <a:solidFill>
                  <a:srgbClr val="FF0000"/>
                </a:solidFill>
              </a:rPr>
              <a:t>G</a:t>
            </a:r>
            <a:r>
              <a:rPr lang="pt-BR" sz="5400" b="1" dirty="0" smtClean="0"/>
              <a:t>ERENCIE</a:t>
            </a:r>
          </a:p>
          <a:p>
            <a:pPr>
              <a:lnSpc>
                <a:spcPct val="200000"/>
              </a:lnSpc>
            </a:pPr>
            <a:r>
              <a:rPr lang="pt-BR" sz="5400" b="1" dirty="0" smtClean="0">
                <a:solidFill>
                  <a:srgbClr val="FF0000"/>
                </a:solidFill>
              </a:rPr>
              <a:t>O</a:t>
            </a:r>
            <a:r>
              <a:rPr lang="pt-BR" sz="5400" b="1" dirty="0" smtClean="0"/>
              <a:t>NDE</a:t>
            </a:r>
          </a:p>
          <a:p>
            <a:pPr>
              <a:lnSpc>
                <a:spcPct val="200000"/>
              </a:lnSpc>
            </a:pPr>
            <a:r>
              <a:rPr lang="pt-BR" sz="5400" b="1" dirty="0" smtClean="0">
                <a:solidFill>
                  <a:srgbClr val="FF0000"/>
                </a:solidFill>
              </a:rPr>
              <a:t>I</a:t>
            </a:r>
            <a:r>
              <a:rPr lang="pt-BR" sz="5400" b="1" dirty="0" smtClean="0"/>
              <a:t>NCIDENTES</a:t>
            </a:r>
          </a:p>
          <a:p>
            <a:pPr>
              <a:lnSpc>
                <a:spcPct val="200000"/>
              </a:lnSpc>
            </a:pPr>
            <a:r>
              <a:rPr lang="pt-BR" sz="5400" b="1" dirty="0" smtClean="0">
                <a:solidFill>
                  <a:srgbClr val="FF0000"/>
                </a:solidFill>
              </a:rPr>
              <a:t>A</a:t>
            </a:r>
            <a:r>
              <a:rPr lang="pt-BR" sz="5400" b="1" dirty="0" smtClean="0"/>
              <a:t>CONTECEM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172863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Apresentação na tela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1</cp:revision>
  <dcterms:created xsi:type="dcterms:W3CDTF">2015-07-13T18:27:31Z</dcterms:created>
  <dcterms:modified xsi:type="dcterms:W3CDTF">2015-07-13T18:28:12Z</dcterms:modified>
</cp:coreProperties>
</file>