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2377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80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164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4723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96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446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03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369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9449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1573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8881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A4022-773A-4A2D-A4B4-4F053CEC0445}" type="datetimeFigureOut">
              <a:rPr lang="pt-BR" smtClean="0"/>
              <a:t>20/07/2015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C37EC-56EA-4342-939C-63798E167E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76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9512" y="44624"/>
            <a:ext cx="878497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 smtClean="0"/>
              <a:t>FRITJOF CAPRA</a:t>
            </a:r>
            <a:r>
              <a:rPr lang="pt-BR" sz="2400" b="1" dirty="0" smtClean="0"/>
              <a:t>:  PERCEPÇOES </a:t>
            </a:r>
            <a:r>
              <a:rPr lang="pt-BR" sz="2400" b="1" dirty="0"/>
              <a:t>VERSUS RECONHECIMENTO E JULGAMENTO</a:t>
            </a:r>
          </a:p>
          <a:p>
            <a:pPr>
              <a:lnSpc>
                <a:spcPct val="150000"/>
              </a:lnSpc>
            </a:pPr>
            <a:r>
              <a:rPr lang="pt-BR" sz="2000" dirty="0"/>
              <a:t> </a:t>
            </a:r>
          </a:p>
          <a:p>
            <a:pPr>
              <a:lnSpc>
                <a:spcPct val="150000"/>
              </a:lnSpc>
            </a:pPr>
            <a:r>
              <a:rPr lang="pt-BR" sz="2000" u="sng" dirty="0"/>
              <a:t>RECONHECIMENTO</a:t>
            </a:r>
            <a:r>
              <a:rPr lang="pt-BR" sz="2000" dirty="0"/>
              <a:t>:  QUANDO ROTULAMOS COMO ALGO </a:t>
            </a:r>
            <a:r>
              <a:rPr lang="pt-BR" sz="2000" dirty="0" smtClean="0"/>
              <a:t>CONHECIDO:  </a:t>
            </a:r>
            <a:r>
              <a:rPr lang="pt-BR" sz="2000" dirty="0"/>
              <a:t>INTERROMPE DESVENDAR O INÉDITO.</a:t>
            </a:r>
          </a:p>
          <a:p>
            <a:pPr>
              <a:lnSpc>
                <a:spcPct val="150000"/>
              </a:lnSpc>
            </a:pPr>
            <a:r>
              <a:rPr lang="pt-BR" sz="2000" dirty="0"/>
              <a:t> </a:t>
            </a:r>
          </a:p>
          <a:p>
            <a:pPr>
              <a:lnSpc>
                <a:spcPct val="150000"/>
              </a:lnSpc>
            </a:pPr>
            <a:r>
              <a:rPr lang="pt-BR" sz="2000" u="sng" dirty="0"/>
              <a:t>JULGAMENTO</a:t>
            </a:r>
            <a:r>
              <a:rPr lang="pt-BR" sz="2000" dirty="0"/>
              <a:t>: QUANDO ALGO NÃO SE ENCAIXA DENTRO DO QUE CONHECEMOS OU DE NOSSOS PARADIGMAS.</a:t>
            </a:r>
          </a:p>
          <a:p>
            <a:pPr>
              <a:lnSpc>
                <a:spcPct val="150000"/>
              </a:lnSpc>
            </a:pPr>
            <a:r>
              <a:rPr lang="pt-BR" sz="2000" dirty="0"/>
              <a:t> </a:t>
            </a:r>
          </a:p>
          <a:p>
            <a:pPr>
              <a:lnSpc>
                <a:spcPct val="150000"/>
              </a:lnSpc>
            </a:pPr>
            <a:r>
              <a:rPr lang="pt-BR" sz="2000" u="sng" dirty="0"/>
              <a:t>DESAFIO</a:t>
            </a:r>
            <a:r>
              <a:rPr lang="pt-BR" sz="2000" dirty="0"/>
              <a:t>:  COMO DESCOBRIR O SENTIDO DE NOSSAS VIDAS SEM COMPREENDER COMO A PRÓPRIA VIDA </a:t>
            </a:r>
            <a:r>
              <a:rPr lang="pt-BR" sz="2000" dirty="0" smtClean="0"/>
              <a:t>FUNCIONA?</a:t>
            </a:r>
            <a:endParaRPr lang="pt-BR" sz="2000" dirty="0"/>
          </a:p>
          <a:p>
            <a:pPr>
              <a:lnSpc>
                <a:spcPct val="150000"/>
              </a:lnSpc>
            </a:pPr>
            <a:r>
              <a:rPr lang="pt-BR" sz="2000" dirty="0"/>
              <a:t> </a:t>
            </a:r>
          </a:p>
          <a:p>
            <a:pPr>
              <a:lnSpc>
                <a:spcPct val="150000"/>
              </a:lnSpc>
            </a:pPr>
            <a:r>
              <a:rPr lang="pt-BR" sz="2000" u="sng" dirty="0"/>
              <a:t>SOLUÇÃO</a:t>
            </a:r>
            <a:r>
              <a:rPr lang="pt-BR" sz="2000" dirty="0"/>
              <a:t>:  FLEXIBILIDADE E TOLERÂNCIA =  HUMILDADE (MERGULHAR NO SIMPLES, APROFUNDAR NA SIMPLICIDADE</a:t>
            </a:r>
            <a:r>
              <a:rPr lang="pt-BR" sz="2000" dirty="0" smtClean="0"/>
              <a:t>)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13416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" y="44624"/>
            <a:ext cx="8964487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dirty="0"/>
              <a:t>CAPRA SOBRE PERCEPÇÃO: percepções são interrompidas pelo “reconhecimento”, muitas vezes o entendimento de alguma mensagem é interrompido pela relação do que está a nossa frente com o que existe em nossa mente pois rotulamos como algo já conhecido, poupando-nos o trabalho de desvendar o inédito e ter novas percepções.</a:t>
            </a:r>
          </a:p>
          <a:p>
            <a:pPr algn="just">
              <a:lnSpc>
                <a:spcPct val="150000"/>
              </a:lnSpc>
            </a:pPr>
            <a:r>
              <a:rPr lang="pt-BR" sz="1600" dirty="0" smtClean="0"/>
              <a:t>Caso </a:t>
            </a:r>
            <a:r>
              <a:rPr lang="pt-BR" sz="1600" dirty="0"/>
              <a:t>algo não encaixe dentro do que conhecemos ou dentro dos nossos paradigmas há um </a:t>
            </a:r>
            <a:r>
              <a:rPr lang="pt-BR" sz="1600" dirty="0" err="1"/>
              <a:t>interrompimento</a:t>
            </a:r>
            <a:r>
              <a:rPr lang="pt-BR" sz="1600" dirty="0"/>
              <a:t> no processo de percepção através do julgamento. No entanto para julgar deveríamos sermos conhecedores das verdades absolutas. Quais são os referenciais das suas verdades?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 smtClean="0"/>
              <a:t>COMO </a:t>
            </a:r>
            <a:r>
              <a:rPr lang="pt-BR" sz="1600" dirty="0"/>
              <a:t>DESCOBRIR O SENTIDO DE NOSSAS VIDAS SEM COMPREENDER COMO A PRÓPRIA VIDA FUNCIONA?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 smtClean="0"/>
              <a:t>Devemos </a:t>
            </a:r>
            <a:r>
              <a:rPr lang="pt-BR" sz="1600" dirty="0"/>
              <a:t>remover os muros artificiais que impedem a nossa percepção do todo maior.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 smtClean="0"/>
              <a:t>Quanto </a:t>
            </a:r>
            <a:r>
              <a:rPr lang="pt-BR" sz="1600" dirty="0"/>
              <a:t>melhor entendermos a grande realidade que vivemos, mais humildes nos tornamos, adquirimos um </a:t>
            </a:r>
            <a:r>
              <a:rPr lang="pt-BR" sz="1600" dirty="0" smtClean="0"/>
              <a:t>respeito </a:t>
            </a:r>
            <a:r>
              <a:rPr lang="pt-BR" sz="1600" dirty="0"/>
              <a:t>excepcional por todos os seres vivos. Passamos a ter um relacionamento melhor com todos. Desenvolvemos uma nova ética, não nos deixamos levar por falos valores. Conseguimos viver com mais flexibilidade e tolerância.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 smtClean="0"/>
              <a:t>CADA </a:t>
            </a:r>
            <a:r>
              <a:rPr lang="pt-BR" sz="1600" dirty="0"/>
              <a:t>ATO NOSSO, POR MAIS SIMPLES QUE SEJA, PASSA A SER VIVENCIADO COM UMA FORTE CONSCIÊNCIA DE QUE ELE ESTÁ AFETANDO A EXISTÊNCIA DO TODO EM SEUS PLANOS MAIS SUTIS.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 smtClean="0"/>
              <a:t>APRENDER</a:t>
            </a:r>
            <a:r>
              <a:rPr lang="pt-BR" sz="1600" dirty="0"/>
              <a:t>, DESAPRENDER E REAPRENDER.</a:t>
            </a:r>
          </a:p>
          <a:p>
            <a:pPr algn="just">
              <a:lnSpc>
                <a:spcPct val="150000"/>
              </a:lnSpc>
            </a:pP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406269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227</Words>
  <Application>Microsoft Office PowerPoint</Application>
  <PresentationFormat>Apresentação na tela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Massaru Ogata</dc:creator>
  <cp:lastModifiedBy>Massaru Ogata</cp:lastModifiedBy>
  <cp:revision>1</cp:revision>
  <dcterms:created xsi:type="dcterms:W3CDTF">2015-07-20T12:26:16Z</dcterms:created>
  <dcterms:modified xsi:type="dcterms:W3CDTF">2015-07-20T12:27:52Z</dcterms:modified>
</cp:coreProperties>
</file>