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FA89D-46FE-405C-B33E-B407A6494EC8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0430-B306-4A6D-9CEC-D20E05DD32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764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FA89D-46FE-405C-B33E-B407A6494EC8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0430-B306-4A6D-9CEC-D20E05DD32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4336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FA89D-46FE-405C-B33E-B407A6494EC8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0430-B306-4A6D-9CEC-D20E05DD32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405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FA89D-46FE-405C-B33E-B407A6494EC8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0430-B306-4A6D-9CEC-D20E05DD32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6626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FA89D-46FE-405C-B33E-B407A6494EC8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0430-B306-4A6D-9CEC-D20E05DD32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9606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FA89D-46FE-405C-B33E-B407A6494EC8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0430-B306-4A6D-9CEC-D20E05DD32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079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FA89D-46FE-405C-B33E-B407A6494EC8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0430-B306-4A6D-9CEC-D20E05DD32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3433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FA89D-46FE-405C-B33E-B407A6494EC8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0430-B306-4A6D-9CEC-D20E05DD32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8688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FA89D-46FE-405C-B33E-B407A6494EC8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0430-B306-4A6D-9CEC-D20E05DD32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2802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FA89D-46FE-405C-B33E-B407A6494EC8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0430-B306-4A6D-9CEC-D20E05DD32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785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FA89D-46FE-405C-B33E-B407A6494EC8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0430-B306-4A6D-9CEC-D20E05DD32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171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FA89D-46FE-405C-B33E-B407A6494EC8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10430-B306-4A6D-9CEC-D20E05DD32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478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51520" y="260648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b="1" dirty="0" smtClean="0"/>
              <a:t>FEEDBACK NEGATIVO</a:t>
            </a:r>
            <a:endParaRPr lang="pt-BR" sz="4000" dirty="0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539552" y="1268760"/>
            <a:ext cx="2520280" cy="549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7013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Antipático (a)</a:t>
            </a:r>
          </a:p>
          <a:p>
            <a:pPr indent="2270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dirty="0" smtClean="0"/>
              <a:t>Ciumento</a:t>
            </a:r>
            <a:endParaRPr kumimoji="0" lang="pt-BR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Covarde (a)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Derrotado (a)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Desagradável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Descomprometido (a)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Desequilibrado (a)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Desmotivado (a)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Desobediente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Desorganizado (a)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Desorientado (a)</a:t>
            </a:r>
          </a:p>
          <a:p>
            <a:pPr marL="0" marR="0" lvl="0" indent="2270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pt-BR" dirty="0" err="1" smtClean="0">
                <a:cs typeface="Arial" pitchFamily="34" charset="0"/>
              </a:rPr>
              <a:t>Egoista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Falso (a)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012160" y="1519039"/>
            <a:ext cx="216024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2701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dirty="0" smtClean="0">
                <a:ea typeface="Calibri" pitchFamily="34" charset="0"/>
                <a:cs typeface="Arial" pitchFamily="34" charset="0"/>
              </a:rPr>
              <a:t>Insuportável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Intolerante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Irresponsável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Medroso (a)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Mentiroso (a)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Orgulhoso (a)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Pequeno (a)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Perdedor (a)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Pessimista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Preguiçoso (a)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Procrastinador (a)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Superado (a)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3419872" y="1268760"/>
            <a:ext cx="2232248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701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dirty="0" smtClean="0">
                <a:ea typeface="Calibri" pitchFamily="34" charset="0"/>
                <a:cs typeface="Arial" pitchFamily="34" charset="0"/>
              </a:rPr>
              <a:t>Fracassado (a)</a:t>
            </a:r>
          </a:p>
          <a:p>
            <a:pPr lvl="0" indent="22701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dirty="0" smtClean="0">
                <a:ea typeface="Calibri" pitchFamily="34" charset="0"/>
                <a:cs typeface="Arial" pitchFamily="34" charset="0"/>
              </a:rPr>
              <a:t>Impaciente</a:t>
            </a:r>
            <a:endParaRPr lang="pt-BR" dirty="0" smtClean="0">
              <a:cs typeface="Arial" pitchFamily="34" charset="0"/>
            </a:endParaRPr>
          </a:p>
          <a:p>
            <a:pPr lvl="0" indent="22701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dirty="0" smtClean="0">
                <a:ea typeface="Calibri" pitchFamily="34" charset="0"/>
                <a:cs typeface="Arial" pitchFamily="34" charset="0"/>
              </a:rPr>
              <a:t>Incapaz</a:t>
            </a:r>
            <a:endParaRPr lang="pt-BR" dirty="0" smtClean="0">
              <a:cs typeface="Arial" pitchFamily="34" charset="0"/>
            </a:endParaRPr>
          </a:p>
          <a:p>
            <a:pPr lvl="0" indent="22701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dirty="0" smtClean="0">
                <a:ea typeface="Calibri" pitchFamily="34" charset="0"/>
                <a:cs typeface="Arial" pitchFamily="34" charset="0"/>
              </a:rPr>
              <a:t>Incompetente</a:t>
            </a:r>
          </a:p>
          <a:p>
            <a:pPr lvl="0" indent="22701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dirty="0" smtClean="0">
                <a:cs typeface="Arial" pitchFamily="34" charset="0"/>
              </a:rPr>
              <a:t>Incongruente</a:t>
            </a:r>
          </a:p>
          <a:p>
            <a:pPr lvl="0" indent="22701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dirty="0" smtClean="0">
                <a:ea typeface="Calibri" pitchFamily="34" charset="0"/>
                <a:cs typeface="Arial" pitchFamily="34" charset="0"/>
              </a:rPr>
              <a:t>Inconseqüente</a:t>
            </a:r>
            <a:endParaRPr lang="pt-BR" dirty="0" smtClean="0">
              <a:cs typeface="Arial" pitchFamily="34" charset="0"/>
            </a:endParaRPr>
          </a:p>
          <a:p>
            <a:pPr lvl="0" indent="22701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dirty="0" smtClean="0">
                <a:ea typeface="Calibri" pitchFamily="34" charset="0"/>
                <a:cs typeface="Arial" pitchFamily="34" charset="0"/>
              </a:rPr>
              <a:t>Indeciso</a:t>
            </a:r>
            <a:endParaRPr lang="pt-BR" dirty="0" smtClean="0">
              <a:cs typeface="Arial" pitchFamily="34" charset="0"/>
            </a:endParaRPr>
          </a:p>
          <a:p>
            <a:pPr lvl="0" indent="22701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dirty="0" smtClean="0">
                <a:ea typeface="Calibri" pitchFamily="34" charset="0"/>
                <a:cs typeface="Arial" pitchFamily="34" charset="0"/>
              </a:rPr>
              <a:t>Indisciplinado (a)</a:t>
            </a:r>
            <a:endParaRPr lang="pt-BR" dirty="0" smtClean="0">
              <a:cs typeface="Arial" pitchFamily="34" charset="0"/>
            </a:endParaRPr>
          </a:p>
          <a:p>
            <a:pPr lvl="0" indent="22701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dirty="0" smtClean="0">
                <a:ea typeface="Calibri" pitchFamily="34" charset="0"/>
                <a:cs typeface="Arial" pitchFamily="34" charset="0"/>
              </a:rPr>
              <a:t>Infeliz</a:t>
            </a:r>
            <a:endParaRPr lang="pt-BR" dirty="0" smtClean="0">
              <a:cs typeface="Arial" pitchFamily="34" charset="0"/>
            </a:endParaRPr>
          </a:p>
          <a:p>
            <a:pPr lvl="0" indent="22701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dirty="0" smtClean="0">
                <a:ea typeface="Calibri" pitchFamily="34" charset="0"/>
                <a:cs typeface="Arial" pitchFamily="34" charset="0"/>
              </a:rPr>
              <a:t>Infiel</a:t>
            </a:r>
            <a:endParaRPr lang="pt-BR" dirty="0" smtClean="0">
              <a:cs typeface="Arial" pitchFamily="34" charset="0"/>
            </a:endParaRPr>
          </a:p>
          <a:p>
            <a:pPr lvl="0" indent="22701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dirty="0" smtClean="0">
                <a:ea typeface="Calibri" pitchFamily="34" charset="0"/>
                <a:cs typeface="Arial" pitchFamily="34" charset="0"/>
              </a:rPr>
              <a:t>Inflexível</a:t>
            </a:r>
            <a:endParaRPr lang="pt-BR" dirty="0" smtClean="0">
              <a:cs typeface="Arial" pitchFamily="34" charset="0"/>
            </a:endParaRPr>
          </a:p>
          <a:p>
            <a:pPr lvl="0" indent="22701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dirty="0" smtClean="0">
                <a:ea typeface="Calibri" pitchFamily="34" charset="0"/>
                <a:cs typeface="Arial" pitchFamily="34" charset="0"/>
              </a:rPr>
              <a:t>Injusto (a)</a:t>
            </a:r>
            <a:endParaRPr lang="pt-BR" dirty="0" smtClean="0">
              <a:cs typeface="Arial" pitchFamily="34" charset="0"/>
            </a:endParaRPr>
          </a:p>
          <a:p>
            <a:pPr lvl="0" indent="22701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dirty="0" smtClean="0">
                <a:ea typeface="Calibri" pitchFamily="34" charset="0"/>
                <a:cs typeface="Arial" pitchFamily="34" charset="0"/>
              </a:rPr>
              <a:t>Inseguro (a)</a:t>
            </a:r>
            <a:endParaRPr lang="pt-BR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17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</Words>
  <Application>Microsoft Office PowerPoint</Application>
  <PresentationFormat>Apresentação na tela (4:3)</PresentationFormat>
  <Paragraphs>39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Company>ECAMP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CAIO SAKAMOTO</dc:creator>
  <cp:lastModifiedBy>CAIO SAKAMOTO</cp:lastModifiedBy>
  <cp:revision>1</cp:revision>
  <dcterms:created xsi:type="dcterms:W3CDTF">2013-01-25T19:51:24Z</dcterms:created>
  <dcterms:modified xsi:type="dcterms:W3CDTF">2013-01-25T19:51:54Z</dcterms:modified>
</cp:coreProperties>
</file>