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9904-B005-4374-B91A-C600D6E8F045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49609-517A-41F3-B5E6-228B56497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925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9904-B005-4374-B91A-C600D6E8F045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49609-517A-41F3-B5E6-228B56497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023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9904-B005-4374-B91A-C600D6E8F045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49609-517A-41F3-B5E6-228B56497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870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9904-B005-4374-B91A-C600D6E8F045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49609-517A-41F3-B5E6-228B56497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0408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9904-B005-4374-B91A-C600D6E8F045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49609-517A-41F3-B5E6-228B56497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943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9904-B005-4374-B91A-C600D6E8F045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49609-517A-41F3-B5E6-228B56497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4976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9904-B005-4374-B91A-C600D6E8F045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49609-517A-41F3-B5E6-228B56497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3511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9904-B005-4374-B91A-C600D6E8F045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49609-517A-41F3-B5E6-228B56497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149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9904-B005-4374-B91A-C600D6E8F045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49609-517A-41F3-B5E6-228B56497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879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9904-B005-4374-B91A-C600D6E8F045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49609-517A-41F3-B5E6-228B56497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201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9904-B005-4374-B91A-C600D6E8F045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49609-517A-41F3-B5E6-228B56497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485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510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29904-B005-4374-B91A-C600D6E8F045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49609-517A-41F3-B5E6-228B56497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2984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ritique-of-pure-reason.com/static/content/h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052736"/>
            <a:ext cx="4824536" cy="558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 flipH="1">
            <a:off x="6895686" y="3645024"/>
            <a:ext cx="1996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/>
              <a:t>Objetivo</a:t>
            </a:r>
          </a:p>
          <a:p>
            <a:pPr algn="ctr"/>
            <a:r>
              <a:rPr lang="pt-BR" sz="4000" dirty="0" smtClean="0"/>
              <a:t>+ = -</a:t>
            </a:r>
          </a:p>
        </p:txBody>
      </p:sp>
      <p:sp>
        <p:nvSpPr>
          <p:cNvPr id="4" name="CaixaDeTexto 3"/>
          <p:cNvSpPr txBox="1"/>
          <p:nvPr/>
        </p:nvSpPr>
        <p:spPr>
          <a:xfrm flipH="1">
            <a:off x="5813749" y="1757068"/>
            <a:ext cx="1951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Direção</a:t>
            </a:r>
          </a:p>
        </p:txBody>
      </p:sp>
      <p:sp>
        <p:nvSpPr>
          <p:cNvPr id="5" name="CaixaDeTexto 4"/>
          <p:cNvSpPr txBox="1"/>
          <p:nvPr/>
        </p:nvSpPr>
        <p:spPr>
          <a:xfrm flipH="1">
            <a:off x="4499992" y="719662"/>
            <a:ext cx="1951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Média</a:t>
            </a:r>
          </a:p>
        </p:txBody>
      </p:sp>
      <p:sp>
        <p:nvSpPr>
          <p:cNvPr id="6" name="CaixaDeTexto 5"/>
          <p:cNvSpPr txBox="1"/>
          <p:nvPr/>
        </p:nvSpPr>
        <p:spPr>
          <a:xfrm flipH="1">
            <a:off x="0" y="1049182"/>
            <a:ext cx="3138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Compromisso</a:t>
            </a:r>
          </a:p>
        </p:txBody>
      </p:sp>
      <p:sp>
        <p:nvSpPr>
          <p:cNvPr id="7" name="CaixaDeTexto 6"/>
          <p:cNvSpPr txBox="1"/>
          <p:nvPr/>
        </p:nvSpPr>
        <p:spPr>
          <a:xfrm flipH="1">
            <a:off x="107504" y="2342884"/>
            <a:ext cx="1951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dirty="0" smtClean="0"/>
              <a:t>Prazo mínimo</a:t>
            </a:r>
          </a:p>
        </p:txBody>
      </p:sp>
    </p:spTree>
    <p:extLst>
      <p:ext uri="{BB962C8B-B14F-4D97-AF65-F5344CB8AC3E}">
        <p14:creationId xmlns:p14="http://schemas.microsoft.com/office/powerpoint/2010/main" val="31971953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Apresentação na tela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Massaru Ogata</dc:creator>
  <cp:lastModifiedBy>Massaru Ogata</cp:lastModifiedBy>
  <cp:revision>1</cp:revision>
  <dcterms:created xsi:type="dcterms:W3CDTF">2015-02-26T03:38:45Z</dcterms:created>
  <dcterms:modified xsi:type="dcterms:W3CDTF">2015-02-26T03:39:19Z</dcterms:modified>
</cp:coreProperties>
</file>