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43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07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62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475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27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3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94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193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11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32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0B58-9777-49EA-B5EF-47B0802FF8E8}" type="datetimeFigureOut">
              <a:rPr lang="pt-BR" smtClean="0"/>
              <a:t>26/02/2015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D8AD0-6848-4B33-BE70-B00D1CA44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828064" y="1269000"/>
            <a:ext cx="4320000" cy="432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3" name="CaixaDeTexto 2"/>
          <p:cNvSpPr txBox="1"/>
          <p:nvPr/>
        </p:nvSpPr>
        <p:spPr>
          <a:xfrm>
            <a:off x="1691920" y="2321005"/>
            <a:ext cx="25922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800" dirty="0" smtClean="0"/>
              <a:t>FC</a:t>
            </a:r>
            <a:endParaRPr lang="pt-BR" sz="13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652120" y="1720840"/>
            <a:ext cx="3347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Sentimentos</a:t>
            </a:r>
          </a:p>
          <a:p>
            <a:endParaRPr lang="pt-BR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Alegria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Raiva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Tristeza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/>
              <a:t>Medo</a:t>
            </a: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31880" y="6165304"/>
            <a:ext cx="345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FC = FREE CHILD = CRIANÇA LIVRE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27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952000" y="161005"/>
            <a:ext cx="3240000" cy="324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3" name="CaixaDeTexto 2"/>
          <p:cNvSpPr txBox="1"/>
          <p:nvPr/>
        </p:nvSpPr>
        <p:spPr>
          <a:xfrm>
            <a:off x="3131840" y="1180841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/>
              <a:t>CP</a:t>
            </a:r>
            <a:endParaRPr lang="pt-BR" sz="7200" dirty="0"/>
          </a:p>
        </p:txBody>
      </p:sp>
      <p:sp>
        <p:nvSpPr>
          <p:cNvPr id="6" name="Elipse 5"/>
          <p:cNvSpPr/>
          <p:nvPr/>
        </p:nvSpPr>
        <p:spPr>
          <a:xfrm>
            <a:off x="2952000" y="3531886"/>
            <a:ext cx="3240000" cy="324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8" name="Conector reto 7"/>
          <p:cNvCxnSpPr>
            <a:stCxn id="2" idx="0"/>
            <a:endCxn id="2" idx="4"/>
          </p:cNvCxnSpPr>
          <p:nvPr/>
        </p:nvCxnSpPr>
        <p:spPr>
          <a:xfrm>
            <a:off x="4572000" y="161005"/>
            <a:ext cx="0" cy="324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ector reto 9"/>
          <p:cNvCxnSpPr>
            <a:stCxn id="6" idx="0"/>
            <a:endCxn id="6" idx="4"/>
          </p:cNvCxnSpPr>
          <p:nvPr/>
        </p:nvCxnSpPr>
        <p:spPr>
          <a:xfrm>
            <a:off x="4572000" y="3531886"/>
            <a:ext cx="0" cy="324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572000" y="1180841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/>
              <a:t>N</a:t>
            </a:r>
            <a:r>
              <a:rPr lang="pt-BR" sz="7200" dirty="0" smtClean="0"/>
              <a:t>P</a:t>
            </a:r>
            <a:endParaRPr lang="pt-BR" sz="7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131840" y="4551722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/>
              <a:t>FC</a:t>
            </a:r>
            <a:endParaRPr lang="pt-BR" sz="72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572000" y="4551722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/>
              <a:t>AC</a:t>
            </a:r>
            <a:endParaRPr lang="pt-BR" sz="72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0" y="2060848"/>
            <a:ext cx="349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pt-BR" sz="1400" dirty="0" smtClean="0"/>
              <a:t>CP = CRITICAL PARENTS = PAI CRITICO</a:t>
            </a:r>
          </a:p>
          <a:p>
            <a:pPr>
              <a:lnSpc>
                <a:spcPct val="250000"/>
              </a:lnSpc>
            </a:pPr>
            <a:r>
              <a:rPr lang="pt-BR" sz="1400" dirty="0" smtClean="0"/>
              <a:t>NP = NUTRITIVE PARENTS = PAI NUTRITIVO</a:t>
            </a:r>
          </a:p>
          <a:p>
            <a:pPr>
              <a:lnSpc>
                <a:spcPct val="250000"/>
              </a:lnSpc>
            </a:pPr>
            <a:r>
              <a:rPr lang="pt-BR" sz="1400" dirty="0" smtClean="0"/>
              <a:t>FC = FREE CHILD = CRIANÇA LIVRE</a:t>
            </a:r>
          </a:p>
          <a:p>
            <a:pPr>
              <a:lnSpc>
                <a:spcPct val="250000"/>
              </a:lnSpc>
            </a:pPr>
            <a:r>
              <a:rPr lang="pt-BR" sz="1400" dirty="0" smtClean="0"/>
              <a:t>AC = ADAPTED CHILD = CRIANÇA ADAPTADA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51202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492000" y="44904"/>
            <a:ext cx="2160000" cy="216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3" name="CaixaDeTexto 2"/>
          <p:cNvSpPr txBox="1"/>
          <p:nvPr/>
        </p:nvSpPr>
        <p:spPr>
          <a:xfrm>
            <a:off x="3131840" y="740184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CP</a:t>
            </a:r>
            <a:endParaRPr lang="pt-BR" sz="4400" dirty="0"/>
          </a:p>
        </p:txBody>
      </p:sp>
      <p:cxnSp>
        <p:nvCxnSpPr>
          <p:cNvPr id="4" name="Conector reto 3"/>
          <p:cNvCxnSpPr>
            <a:stCxn id="2" idx="0"/>
            <a:endCxn id="2" idx="4"/>
          </p:cNvCxnSpPr>
          <p:nvPr/>
        </p:nvCxnSpPr>
        <p:spPr>
          <a:xfrm>
            <a:off x="4572000" y="44904"/>
            <a:ext cx="0" cy="216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4572000" y="740184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N</a:t>
            </a:r>
            <a:r>
              <a:rPr lang="pt-BR" sz="4400" dirty="0" smtClean="0"/>
              <a:t>P</a:t>
            </a:r>
            <a:endParaRPr lang="pt-BR" sz="4400" dirty="0"/>
          </a:p>
        </p:txBody>
      </p:sp>
      <p:sp>
        <p:nvSpPr>
          <p:cNvPr id="6" name="Elipse 5"/>
          <p:cNvSpPr/>
          <p:nvPr/>
        </p:nvSpPr>
        <p:spPr>
          <a:xfrm>
            <a:off x="3492000" y="2277112"/>
            <a:ext cx="2160000" cy="216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Elipse 6"/>
          <p:cNvSpPr/>
          <p:nvPr/>
        </p:nvSpPr>
        <p:spPr>
          <a:xfrm>
            <a:off x="3492000" y="4509360"/>
            <a:ext cx="2160000" cy="2160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9" name="Conector reto 8"/>
          <p:cNvCxnSpPr/>
          <p:nvPr/>
        </p:nvCxnSpPr>
        <p:spPr>
          <a:xfrm>
            <a:off x="4572000" y="4509360"/>
            <a:ext cx="0" cy="216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3131840" y="5204640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FC</a:t>
            </a:r>
            <a:endParaRPr lang="pt-BR" sz="4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572000" y="5204640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AC</a:t>
            </a:r>
            <a:endParaRPr lang="pt-BR" sz="4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851920" y="2972392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A</a:t>
            </a:r>
            <a:endParaRPr lang="pt-BR" sz="4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5796136" y="801739"/>
            <a:ext cx="3347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INFLUÊNCIAS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796136" y="3033947"/>
            <a:ext cx="3347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RACIONAL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796136" y="5266195"/>
            <a:ext cx="3347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SENTIMENTOS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0" y="1456323"/>
            <a:ext cx="3492000" cy="3814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pt-BR" sz="2000" dirty="0" smtClean="0"/>
              <a:t>CP = PAI CRITICO</a:t>
            </a:r>
          </a:p>
          <a:p>
            <a:pPr>
              <a:lnSpc>
                <a:spcPct val="250000"/>
              </a:lnSpc>
            </a:pPr>
            <a:r>
              <a:rPr lang="pt-BR" sz="2000" dirty="0" smtClean="0"/>
              <a:t>NP = PAI NUTRITIVO</a:t>
            </a:r>
          </a:p>
          <a:p>
            <a:pPr>
              <a:lnSpc>
                <a:spcPct val="250000"/>
              </a:lnSpc>
            </a:pPr>
            <a:r>
              <a:rPr lang="pt-BR" sz="2000" dirty="0" smtClean="0"/>
              <a:t>A = ADULTO</a:t>
            </a:r>
          </a:p>
          <a:p>
            <a:pPr>
              <a:lnSpc>
                <a:spcPct val="250000"/>
              </a:lnSpc>
            </a:pPr>
            <a:r>
              <a:rPr lang="pt-BR" sz="2000" dirty="0" smtClean="0"/>
              <a:t>FC = CRIANÇA LIVRE</a:t>
            </a:r>
          </a:p>
          <a:p>
            <a:pPr>
              <a:lnSpc>
                <a:spcPct val="250000"/>
              </a:lnSpc>
            </a:pPr>
            <a:r>
              <a:rPr lang="pt-BR" sz="2000" dirty="0" smtClean="0"/>
              <a:t>AC = CRIANÇA ADAPTADA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90268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092999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lipse 2"/>
          <p:cNvSpPr/>
          <p:nvPr/>
        </p:nvSpPr>
        <p:spPr>
          <a:xfrm>
            <a:off x="263614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/>
          <p:cNvSpPr/>
          <p:nvPr/>
        </p:nvSpPr>
        <p:spPr>
          <a:xfrm>
            <a:off x="3707904" y="1628800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/>
          <p:cNvSpPr/>
          <p:nvPr/>
        </p:nvSpPr>
        <p:spPr>
          <a:xfrm>
            <a:off x="4716016" y="3041340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5724128" y="2060848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6804248" y="3861048"/>
            <a:ext cx="216024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304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159238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Conector reto 2"/>
          <p:cNvCxnSpPr/>
          <p:nvPr/>
        </p:nvCxnSpPr>
        <p:spPr>
          <a:xfrm>
            <a:off x="1547664" y="3356992"/>
            <a:ext cx="6336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1187624" y="31409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15</a:t>
            </a:r>
            <a:endParaRPr lang="pt-BR" b="1" dirty="0">
              <a:solidFill>
                <a:srgbClr val="FF000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2771800" y="1916832"/>
            <a:ext cx="4104456" cy="2016224"/>
            <a:chOff x="2771800" y="1916832"/>
            <a:chExt cx="4104456" cy="2016224"/>
          </a:xfrm>
        </p:grpSpPr>
        <p:cxnSp>
          <p:nvCxnSpPr>
            <p:cNvPr id="6" name="Conector reto 5"/>
            <p:cNvCxnSpPr/>
            <p:nvPr/>
          </p:nvCxnSpPr>
          <p:spPr>
            <a:xfrm flipV="1">
              <a:off x="2771800" y="2348880"/>
              <a:ext cx="1008112" cy="1584176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>
            <a:xfrm>
              <a:off x="3779912" y="2348880"/>
              <a:ext cx="1008112" cy="154800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/>
          </p:nvCxnSpPr>
          <p:spPr>
            <a:xfrm flipV="1">
              <a:off x="4788024" y="1916832"/>
              <a:ext cx="1080120" cy="201622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5868144" y="1916832"/>
              <a:ext cx="1008112" cy="1872208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369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63126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Conector reto 4"/>
          <p:cNvCxnSpPr/>
          <p:nvPr/>
        </p:nvCxnSpPr>
        <p:spPr>
          <a:xfrm>
            <a:off x="1547664" y="3356992"/>
            <a:ext cx="6336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187624" y="31409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15</a:t>
            </a:r>
            <a:endParaRPr lang="pt-BR" b="1" dirty="0">
              <a:solidFill>
                <a:srgbClr val="FF0000"/>
              </a:solidFill>
            </a:endParaRPr>
          </a:p>
        </p:txBody>
      </p:sp>
      <p:grpSp>
        <p:nvGrpSpPr>
          <p:cNvPr id="53" name="Grupo 52"/>
          <p:cNvGrpSpPr/>
          <p:nvPr/>
        </p:nvGrpSpPr>
        <p:grpSpPr>
          <a:xfrm>
            <a:off x="2771800" y="1772816"/>
            <a:ext cx="4104456" cy="2016224"/>
            <a:chOff x="2771800" y="1772816"/>
            <a:chExt cx="4104456" cy="2016224"/>
          </a:xfrm>
        </p:grpSpPr>
        <p:cxnSp>
          <p:nvCxnSpPr>
            <p:cNvPr id="20" name="Conector reto 19"/>
            <p:cNvCxnSpPr/>
            <p:nvPr/>
          </p:nvCxnSpPr>
          <p:spPr>
            <a:xfrm>
              <a:off x="2771800" y="1916832"/>
              <a:ext cx="1008112" cy="140880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/>
          </p:nvCxnSpPr>
          <p:spPr>
            <a:xfrm flipV="1">
              <a:off x="3779912" y="1772816"/>
              <a:ext cx="1008112" cy="158417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/>
            <p:cNvCxnSpPr/>
            <p:nvPr/>
          </p:nvCxnSpPr>
          <p:spPr>
            <a:xfrm>
              <a:off x="4788024" y="1772816"/>
              <a:ext cx="1080120" cy="201622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/>
            <p:cNvCxnSpPr/>
            <p:nvPr/>
          </p:nvCxnSpPr>
          <p:spPr>
            <a:xfrm flipV="1">
              <a:off x="5868144" y="2204864"/>
              <a:ext cx="1008112" cy="158417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205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010223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Conector reto 2"/>
          <p:cNvCxnSpPr/>
          <p:nvPr/>
        </p:nvCxnSpPr>
        <p:spPr>
          <a:xfrm>
            <a:off x="1547664" y="3356992"/>
            <a:ext cx="6336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1187624" y="31409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15</a:t>
            </a:r>
            <a:endParaRPr lang="pt-BR" b="1" dirty="0">
              <a:solidFill>
                <a:srgbClr val="FF000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2771800" y="1124744"/>
            <a:ext cx="4104456" cy="2016224"/>
            <a:chOff x="2771800" y="1124744"/>
            <a:chExt cx="4104456" cy="2016224"/>
          </a:xfrm>
        </p:grpSpPr>
        <p:cxnSp>
          <p:nvCxnSpPr>
            <p:cNvPr id="6" name="Conector reto 5"/>
            <p:cNvCxnSpPr/>
            <p:nvPr/>
          </p:nvCxnSpPr>
          <p:spPr>
            <a:xfrm flipV="1">
              <a:off x="2771800" y="2204864"/>
              <a:ext cx="1008112" cy="93610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>
            <a:xfrm flipV="1">
              <a:off x="3779912" y="1124744"/>
              <a:ext cx="1008112" cy="108012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/>
          </p:nvCxnSpPr>
          <p:spPr>
            <a:xfrm>
              <a:off x="4788024" y="1124744"/>
              <a:ext cx="1080120" cy="129614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5868144" y="2420888"/>
              <a:ext cx="1008112" cy="72008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2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12569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Conector reto 2"/>
          <p:cNvCxnSpPr/>
          <p:nvPr/>
        </p:nvCxnSpPr>
        <p:spPr>
          <a:xfrm>
            <a:off x="1547664" y="3356992"/>
            <a:ext cx="6336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1187624" y="31409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15</a:t>
            </a:r>
            <a:endParaRPr lang="pt-BR" b="1" dirty="0">
              <a:solidFill>
                <a:srgbClr val="FF000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 flipV="1">
            <a:off x="2771800" y="2276872"/>
            <a:ext cx="4104456" cy="2016224"/>
            <a:chOff x="2771800" y="1124744"/>
            <a:chExt cx="4104456" cy="2016224"/>
          </a:xfrm>
        </p:grpSpPr>
        <p:cxnSp>
          <p:nvCxnSpPr>
            <p:cNvPr id="6" name="Conector reto 5"/>
            <p:cNvCxnSpPr/>
            <p:nvPr/>
          </p:nvCxnSpPr>
          <p:spPr>
            <a:xfrm flipV="1">
              <a:off x="2771800" y="2204864"/>
              <a:ext cx="1008112" cy="93610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>
            <a:xfrm flipV="1">
              <a:off x="3779912" y="1124744"/>
              <a:ext cx="1008112" cy="108012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/>
          </p:nvCxnSpPr>
          <p:spPr>
            <a:xfrm>
              <a:off x="4788024" y="1124744"/>
              <a:ext cx="1080120" cy="129614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5868144" y="2420888"/>
              <a:ext cx="1008112" cy="72008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19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304504"/>
              </p:ext>
            </p:extLst>
          </p:nvPr>
        </p:nvGraphicFramePr>
        <p:xfrm>
          <a:off x="1605637" y="120273"/>
          <a:ext cx="5932727" cy="66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919"/>
                <a:gridCol w="667392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513378"/>
                <a:gridCol w="667392"/>
              </a:tblGrid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 smtClean="0">
                          <a:effectLst/>
                        </a:rPr>
                        <a:t>30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20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16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8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6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4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0041">
                <a:tc rowSpan="2">
                  <a:txBody>
                    <a:bodyPr/>
                    <a:lstStyle/>
                    <a:p>
                      <a:pPr algn="r" fontAlgn="ctr"/>
                      <a:r>
                        <a:rPr lang="pt-BR" sz="1800" u="none" strike="noStrike">
                          <a:effectLst/>
                        </a:rPr>
                        <a:t>2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>
                          <a:effectLst/>
                        </a:rPr>
                        <a:t> 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u="none" strike="noStrike" dirty="0">
                          <a:effectLst/>
                        </a:rPr>
                        <a:t> 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r" fontAlgn="ctr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CP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NP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FC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u="none" strike="noStrike" dirty="0">
                          <a:effectLst/>
                        </a:rPr>
                        <a:t>AC</a:t>
                      </a:r>
                      <a:endParaRPr lang="pt-BR" sz="2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584" marR="5584" marT="558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Conector reto 2"/>
          <p:cNvCxnSpPr/>
          <p:nvPr/>
        </p:nvCxnSpPr>
        <p:spPr>
          <a:xfrm>
            <a:off x="1547664" y="3356992"/>
            <a:ext cx="6336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1187624" y="31409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15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0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Office PowerPoint</Application>
  <PresentationFormat>Apresentação na tela (4:3)</PresentationFormat>
  <Paragraphs>1558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2015-02-26T03:36:22Z</dcterms:created>
  <dcterms:modified xsi:type="dcterms:W3CDTF">2015-02-26T03:37:19Z</dcterms:modified>
</cp:coreProperties>
</file>