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1" r:id="rId3"/>
    <p:sldId id="259" r:id="rId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6E8FB-4203-480C-B149-408C406A6E09}" type="datetimeFigureOut">
              <a:rPr lang="pt-BR" smtClean="0"/>
              <a:t>17/05/2016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3B6D0-7AB9-47C5-B726-9284F327191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1741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Nelson</a:t>
            </a:r>
            <a:r>
              <a:rPr lang="pt-BR" baseline="0" dirty="0" smtClean="0"/>
              <a:t> </a:t>
            </a:r>
            <a:r>
              <a:rPr lang="pt-BR" baseline="0" dirty="0" err="1" smtClean="0"/>
              <a:t>Spritzer</a:t>
            </a:r>
            <a:r>
              <a:rPr lang="pt-BR" baseline="0" dirty="0" smtClean="0"/>
              <a:t> – Pensamento </a:t>
            </a:r>
            <a:r>
              <a:rPr lang="pt-BR" baseline="0" smtClean="0"/>
              <a:t>e Mudança.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3B6D0-7AB9-47C5-B726-9284F3271914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4777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EBF79-FC0F-4834-AE2C-E16D1C1D4A3C}" type="datetimeFigureOut">
              <a:rPr lang="pt-BR" smtClean="0"/>
              <a:t>17/05/2016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50E7-946D-46F7-B5BF-ECDE2A635E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764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0430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EBF79-FC0F-4834-AE2C-E16D1C1D4A3C}" type="datetimeFigureOut">
              <a:rPr lang="pt-BR" smtClean="0"/>
              <a:t>17/05/2016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50E7-946D-46F7-B5BF-ECDE2A635E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526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-1" y="-9000"/>
            <a:ext cx="9144002" cy="687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4" t="25622" r="28914" b="27083"/>
          <a:stretch/>
        </p:blipFill>
        <p:spPr>
          <a:xfrm>
            <a:off x="-2" y="-1"/>
            <a:ext cx="9180000" cy="688538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5490359" y="1138453"/>
            <a:ext cx="3035393" cy="2145268"/>
          </a:xfrm>
          <a:prstGeom prst="round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CÉREBRO </a:t>
            </a:r>
          </a:p>
          <a:p>
            <a:pPr algn="ctr"/>
            <a:r>
              <a:rPr lang="pt-BR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EMOCIONAL</a:t>
            </a:r>
          </a:p>
          <a:p>
            <a:pPr algn="ctr"/>
            <a:r>
              <a:rPr lang="pt-BR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38% </a:t>
            </a:r>
            <a:endParaRPr lang="pt-BR" sz="4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707904" y="4353679"/>
            <a:ext cx="3168352" cy="2145268"/>
          </a:xfrm>
          <a:prstGeom prst="round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CÉREBRO </a:t>
            </a:r>
          </a:p>
          <a:p>
            <a:pPr algn="ctr"/>
            <a:r>
              <a:rPr lang="pt-BR" sz="4000" b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REPTILIANO</a:t>
            </a:r>
            <a:endParaRPr lang="pt-BR" sz="40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55% </a:t>
            </a:r>
            <a:endParaRPr lang="pt-BR" sz="4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187624" y="1859795"/>
            <a:ext cx="3600400" cy="2145268"/>
          </a:xfrm>
          <a:prstGeom prst="round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CÉREBRO  </a:t>
            </a:r>
          </a:p>
          <a:p>
            <a:pPr algn="ctr"/>
            <a:r>
              <a:rPr lang="pt-BR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INTELECTUAL</a:t>
            </a:r>
          </a:p>
          <a:p>
            <a:pPr algn="ctr"/>
            <a:r>
              <a:rPr lang="pt-BR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7% </a:t>
            </a:r>
            <a:endParaRPr lang="pt-BR" sz="4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0" y="0"/>
            <a:ext cx="4248472" cy="148478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5400" b="1" dirty="0" smtClean="0">
                <a:solidFill>
                  <a:schemeClr val="bg1"/>
                </a:solidFill>
                <a:latin typeface="+mn-lt"/>
              </a:rPr>
              <a:t>CÉREBRO </a:t>
            </a:r>
          </a:p>
          <a:p>
            <a:pPr algn="l"/>
            <a:r>
              <a:rPr lang="pt-BR" sz="5400" b="1" dirty="0" smtClean="0">
                <a:solidFill>
                  <a:schemeClr val="bg1"/>
                </a:solidFill>
                <a:latin typeface="+mn-lt"/>
              </a:rPr>
              <a:t>TRINO</a:t>
            </a:r>
            <a:endParaRPr lang="pt-BR" sz="5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188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0" r="13930" b="5900"/>
          <a:stretch/>
        </p:blipFill>
        <p:spPr>
          <a:xfrm>
            <a:off x="1639830" y="980728"/>
            <a:ext cx="5864341" cy="5765018"/>
          </a:xfrm>
          <a:prstGeom prst="rect">
            <a:avLst/>
          </a:prstGeom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732240" y="1047082"/>
            <a:ext cx="241176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BR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Direito</a:t>
            </a:r>
          </a:p>
          <a:p>
            <a:pPr algn="r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Criativo</a:t>
            </a:r>
          </a:p>
          <a:p>
            <a:pPr algn="r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Imaginativo</a:t>
            </a:r>
          </a:p>
          <a:p>
            <a:pPr algn="r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Atemporal</a:t>
            </a:r>
          </a:p>
          <a:p>
            <a:pPr algn="r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Intuitivo</a:t>
            </a:r>
          </a:p>
          <a:p>
            <a:pPr algn="r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Figurativo</a:t>
            </a:r>
          </a:p>
          <a:p>
            <a:pPr algn="r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Emotivo</a:t>
            </a: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OS DOIS HEMISFÉRIOS DO CÉREBRO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556" y="1462580"/>
            <a:ext cx="226318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t-BR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Esquerdo</a:t>
            </a:r>
          </a:p>
          <a:p>
            <a:pPr algn="l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Racional</a:t>
            </a:r>
          </a:p>
          <a:p>
            <a:pPr algn="l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Lógico</a:t>
            </a:r>
          </a:p>
          <a:p>
            <a:pPr algn="l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Temporal</a:t>
            </a:r>
          </a:p>
          <a:p>
            <a:pPr algn="l">
              <a:spcBef>
                <a:spcPct val="50000"/>
              </a:spcBef>
            </a:pPr>
            <a:r>
              <a:rPr lang="pt-B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Linear</a:t>
            </a:r>
          </a:p>
          <a:p>
            <a:pPr algn="l">
              <a:spcBef>
                <a:spcPct val="50000"/>
              </a:spcBef>
            </a:pPr>
            <a:r>
              <a:rPr lang="pt-BR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Lingüístico</a:t>
            </a:r>
            <a:endParaRPr lang="pt-BR" sz="3600" dirty="0">
              <a:solidFill>
                <a:schemeClr val="tx1">
                  <a:lumMod val="85000"/>
                  <a:lumOff val="15000"/>
                </a:schemeClr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44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m 42" descr="CEREBRO_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005667"/>
            <a:ext cx="4176464" cy="4990683"/>
          </a:xfrm>
          <a:prstGeom prst="rect">
            <a:avLst/>
          </a:prstGeom>
        </p:spPr>
      </p:pic>
      <p:grpSp>
        <p:nvGrpSpPr>
          <p:cNvPr id="4" name="Grupo 30"/>
          <p:cNvGrpSpPr/>
          <p:nvPr/>
        </p:nvGrpSpPr>
        <p:grpSpPr>
          <a:xfrm>
            <a:off x="3275856" y="260648"/>
            <a:ext cx="2592288" cy="6408712"/>
            <a:chOff x="2357984" y="144016"/>
            <a:chExt cx="2592288" cy="6408712"/>
          </a:xfrm>
        </p:grpSpPr>
        <p:sp>
          <p:nvSpPr>
            <p:cNvPr id="24" name="CaixaDeTexto 23"/>
            <p:cNvSpPr txBox="1"/>
            <p:nvPr/>
          </p:nvSpPr>
          <p:spPr>
            <a:xfrm>
              <a:off x="2357984" y="5906397"/>
              <a:ext cx="2592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 smtClean="0">
                  <a:solidFill>
                    <a:srgbClr val="FF5050"/>
                  </a:solidFill>
                </a:rPr>
                <a:t>POSTERIOR</a:t>
              </a:r>
            </a:p>
            <a:p>
              <a:pPr algn="ctr"/>
              <a:r>
                <a:rPr lang="pt-BR" b="1" dirty="0" smtClean="0">
                  <a:solidFill>
                    <a:srgbClr val="FF5050"/>
                  </a:solidFill>
                </a:rPr>
                <a:t>A + C</a:t>
              </a:r>
              <a:endParaRPr lang="pt-BR" b="1" dirty="0">
                <a:solidFill>
                  <a:srgbClr val="FF5050"/>
                </a:solidFill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2357984" y="144016"/>
              <a:ext cx="2592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 smtClean="0">
                  <a:solidFill>
                    <a:srgbClr val="FF5050"/>
                  </a:solidFill>
                </a:rPr>
                <a:t>ANTERIOR </a:t>
              </a:r>
            </a:p>
            <a:p>
              <a:pPr algn="ctr"/>
              <a:r>
                <a:rPr lang="pt-BR" b="1" dirty="0" smtClean="0">
                  <a:solidFill>
                    <a:srgbClr val="FF5050"/>
                  </a:solidFill>
                </a:rPr>
                <a:t>O + I</a:t>
              </a:r>
              <a:endParaRPr lang="pt-BR" b="1" dirty="0">
                <a:solidFill>
                  <a:srgbClr val="FF5050"/>
                </a:solidFill>
              </a:endParaRPr>
            </a:p>
          </p:txBody>
        </p:sp>
      </p:grpSp>
      <p:grpSp>
        <p:nvGrpSpPr>
          <p:cNvPr id="5" name="Grupo 31"/>
          <p:cNvGrpSpPr/>
          <p:nvPr/>
        </p:nvGrpSpPr>
        <p:grpSpPr>
          <a:xfrm>
            <a:off x="1223848" y="3177843"/>
            <a:ext cx="6912328" cy="646331"/>
            <a:chOff x="-72296" y="3321859"/>
            <a:chExt cx="6912328" cy="646331"/>
          </a:xfrm>
        </p:grpSpPr>
        <p:sp>
          <p:nvSpPr>
            <p:cNvPr id="27" name="CaixaDeTexto 26"/>
            <p:cNvSpPr txBox="1"/>
            <p:nvPr/>
          </p:nvSpPr>
          <p:spPr>
            <a:xfrm>
              <a:off x="-72296" y="3321859"/>
              <a:ext cx="12599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 smtClean="0">
                  <a:solidFill>
                    <a:srgbClr val="FF5050"/>
                  </a:solidFill>
                </a:rPr>
                <a:t>ESQUERDO </a:t>
              </a:r>
            </a:p>
            <a:p>
              <a:pPr algn="ctr"/>
              <a:r>
                <a:rPr lang="pt-BR" b="1" dirty="0" smtClean="0">
                  <a:solidFill>
                    <a:srgbClr val="FF5050"/>
                  </a:solidFill>
                </a:rPr>
                <a:t>A + O</a:t>
              </a:r>
              <a:endParaRPr lang="pt-BR" b="1" dirty="0">
                <a:solidFill>
                  <a:srgbClr val="FF5050"/>
                </a:solidFill>
              </a:endParaRPr>
            </a:p>
          </p:txBody>
        </p:sp>
        <p:sp>
          <p:nvSpPr>
            <p:cNvPr id="28" name="CaixaDeTexto 27"/>
            <p:cNvSpPr txBox="1"/>
            <p:nvPr/>
          </p:nvSpPr>
          <p:spPr>
            <a:xfrm>
              <a:off x="5868144" y="3321859"/>
              <a:ext cx="9718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 smtClean="0">
                  <a:solidFill>
                    <a:srgbClr val="FF5050"/>
                  </a:solidFill>
                </a:rPr>
                <a:t>DIREITO </a:t>
              </a:r>
            </a:p>
            <a:p>
              <a:pPr algn="ctr"/>
              <a:r>
                <a:rPr lang="pt-BR" b="1" dirty="0" smtClean="0">
                  <a:solidFill>
                    <a:srgbClr val="FF5050"/>
                  </a:solidFill>
                </a:rPr>
                <a:t>I + C</a:t>
              </a:r>
              <a:endParaRPr lang="pt-BR" b="1" dirty="0">
                <a:solidFill>
                  <a:srgbClr val="FF5050"/>
                </a:solidFill>
              </a:endParaRPr>
            </a:p>
          </p:txBody>
        </p:sp>
      </p:grpSp>
      <p:sp>
        <p:nvSpPr>
          <p:cNvPr id="18" name="CaixaDeTexto 17"/>
          <p:cNvSpPr txBox="1"/>
          <p:nvPr/>
        </p:nvSpPr>
        <p:spPr>
          <a:xfrm>
            <a:off x="3291960" y="4332541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A</a:t>
            </a:r>
            <a:endParaRPr lang="pt-BR" sz="2800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291960" y="1865243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O</a:t>
            </a:r>
            <a:endParaRPr lang="pt-BR" sz="2800" b="1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5361960" y="4307669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C</a:t>
            </a:r>
            <a:endParaRPr lang="pt-BR" sz="2800" b="1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5197674" y="187409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I</a:t>
            </a:r>
            <a:endParaRPr lang="pt-BR" sz="2800" b="1" dirty="0"/>
          </a:p>
        </p:txBody>
      </p:sp>
      <p:grpSp>
        <p:nvGrpSpPr>
          <p:cNvPr id="39" name="Grupo 38"/>
          <p:cNvGrpSpPr/>
          <p:nvPr/>
        </p:nvGrpSpPr>
        <p:grpSpPr>
          <a:xfrm>
            <a:off x="989602" y="548680"/>
            <a:ext cx="7164796" cy="5904656"/>
            <a:chOff x="971600" y="548680"/>
            <a:chExt cx="7164796" cy="5904656"/>
          </a:xfrm>
        </p:grpSpPr>
        <p:grpSp>
          <p:nvGrpSpPr>
            <p:cNvPr id="35" name="Grupo 34"/>
            <p:cNvGrpSpPr/>
            <p:nvPr/>
          </p:nvGrpSpPr>
          <p:grpSpPr>
            <a:xfrm>
              <a:off x="971600" y="548680"/>
              <a:ext cx="1872208" cy="2232248"/>
              <a:chOff x="971600" y="548680"/>
              <a:chExt cx="1872208" cy="2232248"/>
            </a:xfrm>
          </p:grpSpPr>
          <p:sp>
            <p:nvSpPr>
              <p:cNvPr id="12" name="CaixaDeTexto 11"/>
              <p:cNvSpPr txBox="1"/>
              <p:nvPr/>
            </p:nvSpPr>
            <p:spPr>
              <a:xfrm>
                <a:off x="971600" y="2411596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/>
                  <a:t>ORGANIZADOR</a:t>
                </a:r>
                <a:endParaRPr lang="pt-BR" dirty="0"/>
              </a:p>
            </p:txBody>
          </p:sp>
          <p:pic>
            <p:nvPicPr>
              <p:cNvPr id="30" name="Imagem 29" descr="LOBO.tif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228254" y="548680"/>
                <a:ext cx="1358900" cy="1841500"/>
              </a:xfrm>
              <a:prstGeom prst="rect">
                <a:avLst/>
              </a:prstGeom>
            </p:spPr>
          </p:pic>
        </p:grpSp>
        <p:grpSp>
          <p:nvGrpSpPr>
            <p:cNvPr id="36" name="Grupo 35"/>
            <p:cNvGrpSpPr/>
            <p:nvPr/>
          </p:nvGrpSpPr>
          <p:grpSpPr>
            <a:xfrm>
              <a:off x="6264188" y="764580"/>
              <a:ext cx="1872208" cy="2016348"/>
              <a:chOff x="6264188" y="764580"/>
              <a:chExt cx="1872208" cy="2016348"/>
            </a:xfrm>
          </p:grpSpPr>
          <p:sp>
            <p:nvSpPr>
              <p:cNvPr id="14" name="CaixaDeTexto 13"/>
              <p:cNvSpPr txBox="1"/>
              <p:nvPr/>
            </p:nvSpPr>
            <p:spPr>
              <a:xfrm>
                <a:off x="6264188" y="2411596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/>
                  <a:t>IDEALIZADOR</a:t>
                </a:r>
                <a:endParaRPr lang="pt-BR" dirty="0"/>
              </a:p>
            </p:txBody>
          </p:sp>
          <p:pic>
            <p:nvPicPr>
              <p:cNvPr id="31" name="Imagem 30" descr="ÁGUIA.ti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577992" y="764580"/>
                <a:ext cx="1244600" cy="1625600"/>
              </a:xfrm>
              <a:prstGeom prst="rect">
                <a:avLst/>
              </a:prstGeom>
            </p:spPr>
          </p:pic>
        </p:grpSp>
        <p:grpSp>
          <p:nvGrpSpPr>
            <p:cNvPr id="37" name="Grupo 36"/>
            <p:cNvGrpSpPr/>
            <p:nvPr/>
          </p:nvGrpSpPr>
          <p:grpSpPr>
            <a:xfrm>
              <a:off x="6264188" y="4905164"/>
              <a:ext cx="1872208" cy="1548172"/>
              <a:chOff x="6264188" y="4905164"/>
              <a:chExt cx="1872208" cy="1548172"/>
            </a:xfrm>
          </p:grpSpPr>
          <p:sp>
            <p:nvSpPr>
              <p:cNvPr id="15" name="CaixaDeTexto 14"/>
              <p:cNvSpPr txBox="1"/>
              <p:nvPr/>
            </p:nvSpPr>
            <p:spPr>
              <a:xfrm>
                <a:off x="6264188" y="6084004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/>
                  <a:t>COMUNICADOR</a:t>
                </a:r>
                <a:endParaRPr lang="pt-BR" dirty="0"/>
              </a:p>
            </p:txBody>
          </p:sp>
          <p:pic>
            <p:nvPicPr>
              <p:cNvPr id="32" name="Imagem 31" descr="GATO.tif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6482742" y="4905164"/>
                <a:ext cx="1435100" cy="1155700"/>
              </a:xfrm>
              <a:prstGeom prst="rect">
                <a:avLst/>
              </a:prstGeom>
            </p:spPr>
          </p:pic>
        </p:grpSp>
        <p:grpSp>
          <p:nvGrpSpPr>
            <p:cNvPr id="38" name="Grupo 37"/>
            <p:cNvGrpSpPr/>
            <p:nvPr/>
          </p:nvGrpSpPr>
          <p:grpSpPr>
            <a:xfrm>
              <a:off x="971600" y="4992186"/>
              <a:ext cx="1872208" cy="1461150"/>
              <a:chOff x="971600" y="4992186"/>
              <a:chExt cx="1872208" cy="1461150"/>
            </a:xfrm>
          </p:grpSpPr>
          <p:sp>
            <p:nvSpPr>
              <p:cNvPr id="13" name="CaixaDeTexto 12"/>
              <p:cNvSpPr txBox="1"/>
              <p:nvPr/>
            </p:nvSpPr>
            <p:spPr>
              <a:xfrm>
                <a:off x="971600" y="6084004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/>
                  <a:t>AÇÃO</a:t>
                </a:r>
                <a:endParaRPr lang="pt-BR" dirty="0"/>
              </a:p>
            </p:txBody>
          </p:sp>
          <p:pic>
            <p:nvPicPr>
              <p:cNvPr id="34" name="Imagem 33" descr="TUBARÃO.tif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151620" y="4992186"/>
                <a:ext cx="1512168" cy="98165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03707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64</Words>
  <Application>Microsoft Office PowerPoint</Application>
  <PresentationFormat>Apresentação na tela (4:3)</PresentationFormat>
  <Paragraphs>43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Company>ECAMP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CÉREBRO TRINO</dc:title>
  <dc:creator>CAIO SAKAMOTO</dc:creator>
  <cp:lastModifiedBy>Massaru Ogata</cp:lastModifiedBy>
  <cp:revision>3</cp:revision>
  <dcterms:created xsi:type="dcterms:W3CDTF">2013-01-25T19:55:08Z</dcterms:created>
  <dcterms:modified xsi:type="dcterms:W3CDTF">2016-05-17T21:42:13Z</dcterms:modified>
</cp:coreProperties>
</file>