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39717-4BB6-419E-8F44-7AECB429750D}" type="datetimeFigureOut">
              <a:rPr lang="pt-BR" smtClean="0"/>
              <a:t>04/06/2014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FCB5F9-A96C-4793-9871-83A4A4A5E8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79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C8CDE2-C162-44B1-A207-660D9E3165AE}" type="slidenum">
              <a:rPr lang="pt-BR" smtClean="0"/>
              <a:pPr/>
              <a:t>1</a:t>
            </a:fld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636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49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2268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828815-00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242000" y="951399"/>
            <a:ext cx="66600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5800" dirty="0">
                <a:solidFill>
                  <a:schemeClr val="bg1"/>
                </a:solidFill>
              </a:rPr>
              <a:t>Amado Filho</a:t>
            </a:r>
          </a:p>
        </p:txBody>
      </p:sp>
    </p:spTree>
    <p:extLst>
      <p:ext uri="{BB962C8B-B14F-4D97-AF65-F5344CB8AC3E}">
        <p14:creationId xmlns:p14="http://schemas.microsoft.com/office/powerpoint/2010/main" val="40700898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1" name="Picture 3" descr="C:\Users\ECAMP\Pictures\IMAGENS ECAMP\940609_1000303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314893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51520" y="260648"/>
            <a:ext cx="86409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ES_tradnl" sz="2000" b="1" dirty="0">
                <a:solidFill>
                  <a:srgbClr val="FFFF00"/>
                </a:solidFill>
              </a:rPr>
              <a:t>O </a:t>
            </a:r>
            <a:r>
              <a:rPr lang="es-ES_tradnl" sz="2000" b="1" dirty="0" err="1">
                <a:solidFill>
                  <a:srgbClr val="FFFF00"/>
                </a:solidFill>
              </a:rPr>
              <a:t>DIA</a:t>
            </a:r>
            <a:r>
              <a:rPr lang="es-ES_tradnl" sz="2000" b="1" dirty="0">
                <a:solidFill>
                  <a:srgbClr val="FFFF00"/>
                </a:solidFill>
              </a:rPr>
              <a:t> QUE ESTE </a:t>
            </a:r>
            <a:r>
              <a:rPr lang="es-ES_tradnl" sz="2000" b="1" dirty="0" err="1">
                <a:solidFill>
                  <a:srgbClr val="FFFF00"/>
                </a:solidFill>
              </a:rPr>
              <a:t>VELHO</a:t>
            </a:r>
            <a:r>
              <a:rPr lang="es-ES_tradnl" sz="2000" b="1" dirty="0">
                <a:solidFill>
                  <a:srgbClr val="FFFF00"/>
                </a:solidFill>
              </a:rPr>
              <a:t> </a:t>
            </a:r>
            <a:r>
              <a:rPr lang="es-ES_tradnl" sz="2000" b="1" dirty="0" err="1">
                <a:solidFill>
                  <a:srgbClr val="FFFF00"/>
                </a:solidFill>
              </a:rPr>
              <a:t>JÁ</a:t>
            </a:r>
            <a:r>
              <a:rPr lang="es-ES_tradnl" sz="2000" b="1" dirty="0">
                <a:solidFill>
                  <a:srgbClr val="FFFF00"/>
                </a:solidFill>
              </a:rPr>
              <a:t> </a:t>
            </a:r>
            <a:r>
              <a:rPr lang="es-ES_tradnl" sz="2000" b="1" dirty="0" err="1">
                <a:solidFill>
                  <a:srgbClr val="FFFF00"/>
                </a:solidFill>
              </a:rPr>
              <a:t>NÃO</a:t>
            </a:r>
            <a:r>
              <a:rPr lang="es-ES_tradnl" sz="2000" b="1" dirty="0">
                <a:solidFill>
                  <a:srgbClr val="FFFF00"/>
                </a:solidFill>
              </a:rPr>
              <a:t> </a:t>
            </a:r>
            <a:r>
              <a:rPr lang="es-ES_tradnl" sz="2000" b="1" dirty="0" err="1">
                <a:solidFill>
                  <a:srgbClr val="FFFF00"/>
                </a:solidFill>
              </a:rPr>
              <a:t>SEJA</a:t>
            </a:r>
            <a:r>
              <a:rPr lang="es-ES_tradnl" sz="2000" b="1" dirty="0">
                <a:solidFill>
                  <a:srgbClr val="FFFF00"/>
                </a:solidFill>
              </a:rPr>
              <a:t> O </a:t>
            </a:r>
            <a:r>
              <a:rPr lang="es-ES_tradnl" sz="2000" b="1" dirty="0" err="1">
                <a:solidFill>
                  <a:srgbClr val="FFFF00"/>
                </a:solidFill>
              </a:rPr>
              <a:t>MESMO</a:t>
            </a:r>
            <a:r>
              <a:rPr lang="es-ES_tradnl" sz="2000" b="1" dirty="0">
                <a:solidFill>
                  <a:srgbClr val="FFFF00"/>
                </a:solidFill>
              </a:rPr>
              <a:t>:</a:t>
            </a:r>
          </a:p>
          <a:p>
            <a:pPr algn="ctr" eaLnBrk="0" hangingPunct="0"/>
            <a:r>
              <a:rPr lang="es-ES_tradnl" sz="2000" b="1" dirty="0" err="1">
                <a:solidFill>
                  <a:srgbClr val="FFFF00"/>
                </a:solidFill>
              </a:rPr>
              <a:t>TENHA</a:t>
            </a:r>
            <a:r>
              <a:rPr lang="es-ES_tradnl" sz="2000" b="1" dirty="0">
                <a:solidFill>
                  <a:srgbClr val="FFFF00"/>
                </a:solidFill>
              </a:rPr>
              <a:t> </a:t>
            </a:r>
            <a:r>
              <a:rPr lang="es-ES_tradnl" sz="2000" b="1" dirty="0" err="1">
                <a:solidFill>
                  <a:srgbClr val="FFFF00"/>
                </a:solidFill>
              </a:rPr>
              <a:t>PACIÊNCIA</a:t>
            </a:r>
            <a:r>
              <a:rPr lang="es-ES_tradnl" sz="2000" b="1" dirty="0">
                <a:solidFill>
                  <a:srgbClr val="FFFF00"/>
                </a:solidFill>
              </a:rPr>
              <a:t> E ME </a:t>
            </a:r>
            <a:r>
              <a:rPr lang="es-ES_tradnl" sz="2000" b="1" dirty="0" err="1">
                <a:solidFill>
                  <a:srgbClr val="FFFF00"/>
                </a:solidFill>
              </a:rPr>
              <a:t>COMPREENDA</a:t>
            </a:r>
            <a:endParaRPr lang="es-ES_tradnl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971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4" name="Picture 2" descr="C:\Users\ECAMP\Pictures\IMAGENS ECAMP\915224_71537508.jpg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616" y="261352"/>
            <a:ext cx="6267600" cy="6336000"/>
          </a:xfrm>
          <a:prstGeom prst="rect">
            <a:avLst/>
          </a:prstGeom>
          <a:noFill/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516216" y="260648"/>
            <a:ext cx="2376264" cy="5122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50000"/>
              </a:spcBef>
            </a:pPr>
            <a:r>
              <a:rPr lang="en-US" sz="2000" dirty="0"/>
              <a:t>Q</a:t>
            </a:r>
            <a:r>
              <a:rPr lang="pt-BR" sz="2000" dirty="0" err="1"/>
              <a:t>uando</a:t>
            </a:r>
            <a:r>
              <a:rPr lang="pt-BR" sz="2000" dirty="0"/>
              <a:t> derramar comida sobre minha camisa </a:t>
            </a:r>
            <a:r>
              <a:rPr lang="en-US" sz="2000" dirty="0"/>
              <a:t>e</a:t>
            </a:r>
            <a:r>
              <a:rPr lang="pt-BR" sz="2000" dirty="0"/>
              <a:t> </a:t>
            </a:r>
            <a:r>
              <a:rPr lang="pt-BR" sz="2000" dirty="0" err="1"/>
              <a:t>esque</a:t>
            </a:r>
            <a:r>
              <a:rPr lang="en-US" sz="2000" dirty="0"/>
              <a:t>c</a:t>
            </a:r>
            <a:r>
              <a:rPr lang="pt-BR" sz="2000" dirty="0" err="1"/>
              <a:t>er</a:t>
            </a:r>
            <a:r>
              <a:rPr lang="pt-BR" sz="2000" dirty="0"/>
              <a:t> como amarrar meus sapatos, tenha paciência comigo e se lembre das horas que passei  ensinando</a:t>
            </a:r>
            <a:r>
              <a:rPr lang="en-US" sz="2000" dirty="0"/>
              <a:t> voc</a:t>
            </a:r>
            <a:r>
              <a:rPr lang="pt-BR" sz="2000" dirty="0"/>
              <a:t>ê a fazer as mesmas coisas</a:t>
            </a:r>
          </a:p>
        </p:txBody>
      </p:sp>
    </p:spTree>
    <p:extLst>
      <p:ext uri="{BB962C8B-B14F-4D97-AF65-F5344CB8AC3E}">
        <p14:creationId xmlns:p14="http://schemas.microsoft.com/office/powerpoint/2010/main" val="1696414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372200" y="188640"/>
            <a:ext cx="2555544" cy="6046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</a:pPr>
            <a:r>
              <a:rPr lang="pt-BR" sz="2000" dirty="0"/>
              <a:t>Se quando conversa comigo, repito e repito as mesmas palavras e você sabe de sobra como termina, não me interrompa e me escute. </a:t>
            </a:r>
            <a:r>
              <a:rPr lang="pt-BR" sz="2000" dirty="0" err="1"/>
              <a:t>Quand</a:t>
            </a:r>
            <a:r>
              <a:rPr lang="en-US" sz="2000" dirty="0"/>
              <a:t>o </a:t>
            </a:r>
            <a:r>
              <a:rPr lang="en-US" sz="2000" dirty="0" err="1"/>
              <a:t>você</a:t>
            </a:r>
            <a:r>
              <a:rPr lang="pt-BR" sz="2000" dirty="0"/>
              <a:t> era peque</a:t>
            </a:r>
            <a:r>
              <a:rPr lang="en-US" sz="2000" dirty="0"/>
              <a:t>n</a:t>
            </a:r>
            <a:r>
              <a:rPr lang="pt-BR" sz="2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pt-BR" sz="2000" dirty="0"/>
              <a:t>dormisse</a:t>
            </a:r>
            <a:r>
              <a:rPr lang="en-US" sz="2000" dirty="0"/>
              <a:t>, </a:t>
            </a:r>
            <a:r>
              <a:rPr lang="en-US" sz="2000" dirty="0" err="1"/>
              <a:t>tive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 </a:t>
            </a:r>
            <a:r>
              <a:rPr lang="en-US" sz="2000" dirty="0" err="1"/>
              <a:t>contar</a:t>
            </a:r>
            <a:r>
              <a:rPr lang="en-US" sz="2000" dirty="0"/>
              <a:t> </a:t>
            </a:r>
            <a:r>
              <a:rPr lang="en-US" sz="2000" dirty="0" err="1"/>
              <a:t>milhares</a:t>
            </a:r>
            <a:r>
              <a:rPr lang="en-US" sz="2000" dirty="0"/>
              <a:t> de </a:t>
            </a:r>
            <a:r>
              <a:rPr lang="en-US" sz="2000" dirty="0" err="1"/>
              <a:t>vezes</a:t>
            </a:r>
            <a:r>
              <a:rPr lang="en-US" sz="2000" dirty="0"/>
              <a:t> a </a:t>
            </a:r>
            <a:r>
              <a:rPr lang="en-US" sz="2000" dirty="0" err="1"/>
              <a:t>mesma</a:t>
            </a:r>
            <a:r>
              <a:rPr lang="en-US" sz="2000" dirty="0"/>
              <a:t> </a:t>
            </a:r>
            <a:r>
              <a:rPr lang="en-US" sz="2000" dirty="0" err="1"/>
              <a:t>estória</a:t>
            </a:r>
            <a:r>
              <a:rPr lang="en-US" sz="2000" dirty="0"/>
              <a:t> </a:t>
            </a:r>
            <a:r>
              <a:rPr lang="en-US" sz="2000" dirty="0" err="1"/>
              <a:t>até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você</a:t>
            </a:r>
            <a:r>
              <a:rPr lang="en-US" sz="2000" dirty="0"/>
              <a:t> </a:t>
            </a:r>
            <a:r>
              <a:rPr lang="en-US" sz="2000" dirty="0" err="1"/>
              <a:t>fechasse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olhinhos</a:t>
            </a:r>
            <a:r>
              <a:rPr lang="pt-BR" sz="2000" dirty="0"/>
              <a:t> </a:t>
            </a:r>
          </a:p>
        </p:txBody>
      </p:sp>
      <p:pic>
        <p:nvPicPr>
          <p:cNvPr id="214018" name="Picture 2" descr="C:\Users\ECAMP\Pictures\IMAGENS ECAMP\1151008_4989979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6120680" cy="633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60358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5796136" y="187635"/>
            <a:ext cx="3096344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</a:pPr>
            <a:r>
              <a:rPr lang="pt-BR" sz="2000" dirty="0"/>
              <a:t>Quando</a:t>
            </a:r>
            <a:r>
              <a:rPr lang="es-ES" sz="2000" dirty="0"/>
              <a:t> </a:t>
            </a:r>
            <a:r>
              <a:rPr lang="es-ES" sz="2000" dirty="0" err="1"/>
              <a:t>estivermos</a:t>
            </a:r>
            <a:r>
              <a:rPr lang="es-ES" sz="2000" dirty="0"/>
              <a:t> reunidos e </a:t>
            </a:r>
            <a:r>
              <a:rPr lang="es-ES" sz="2000" dirty="0" err="1"/>
              <a:t>sem</a:t>
            </a:r>
            <a:r>
              <a:rPr lang="es-ES" sz="2000" dirty="0"/>
              <a:t> querer </a:t>
            </a:r>
            <a:r>
              <a:rPr lang="es-ES" sz="2000" dirty="0" err="1"/>
              <a:t>fizer</a:t>
            </a:r>
            <a:r>
              <a:rPr lang="es-ES" sz="2000" dirty="0"/>
              <a:t>  </a:t>
            </a:r>
            <a:r>
              <a:rPr lang="es-ES" sz="2000" dirty="0" err="1"/>
              <a:t>minhas</a:t>
            </a:r>
            <a:r>
              <a:rPr lang="es-ES" sz="2000" dirty="0"/>
              <a:t> </a:t>
            </a:r>
            <a:r>
              <a:rPr lang="es-ES" sz="2000" dirty="0" err="1"/>
              <a:t>necessidades</a:t>
            </a:r>
            <a:r>
              <a:rPr lang="es-ES" sz="2000" dirty="0"/>
              <a:t>, </a:t>
            </a:r>
            <a:r>
              <a:rPr lang="es-ES" sz="2000" dirty="0" err="1"/>
              <a:t>não</a:t>
            </a:r>
            <a:r>
              <a:rPr lang="es-ES" sz="2000" dirty="0"/>
              <a:t> fique </a:t>
            </a:r>
            <a:r>
              <a:rPr lang="es-ES" sz="2000" dirty="0" err="1"/>
              <a:t>com</a:t>
            </a:r>
            <a:r>
              <a:rPr lang="es-ES" sz="2000" dirty="0"/>
              <a:t> </a:t>
            </a:r>
            <a:r>
              <a:rPr lang="es-ES" sz="2000" dirty="0" err="1"/>
              <a:t>vergonha</a:t>
            </a:r>
            <a:r>
              <a:rPr lang="es-ES" sz="2000" dirty="0"/>
              <a:t> e </a:t>
            </a:r>
            <a:r>
              <a:rPr lang="es-ES" sz="2000" dirty="0" err="1"/>
              <a:t>compreenda</a:t>
            </a:r>
            <a:r>
              <a:rPr lang="es-ES" sz="2000" dirty="0"/>
              <a:t> que </a:t>
            </a:r>
            <a:r>
              <a:rPr lang="es-ES" sz="2000" dirty="0" err="1"/>
              <a:t>não</a:t>
            </a:r>
            <a:r>
              <a:rPr lang="es-ES" sz="2000" dirty="0"/>
              <a:t> </a:t>
            </a:r>
            <a:r>
              <a:rPr lang="es-ES" sz="2000" dirty="0" err="1"/>
              <a:t>tenho</a:t>
            </a:r>
            <a:r>
              <a:rPr lang="es-ES" sz="2000" dirty="0"/>
              <a:t> a culpa disto, </a:t>
            </a:r>
            <a:r>
              <a:rPr lang="es-ES" sz="2000" dirty="0" err="1"/>
              <a:t>pois</a:t>
            </a:r>
            <a:r>
              <a:rPr lang="es-ES" sz="2000" dirty="0"/>
              <a:t> </a:t>
            </a:r>
            <a:r>
              <a:rPr lang="es-ES" sz="2000" dirty="0" err="1"/>
              <a:t>já</a:t>
            </a:r>
            <a:r>
              <a:rPr lang="es-ES" sz="2000" dirty="0"/>
              <a:t> </a:t>
            </a:r>
            <a:r>
              <a:rPr lang="es-ES" sz="2000" dirty="0" err="1"/>
              <a:t>não</a:t>
            </a:r>
            <a:r>
              <a:rPr lang="es-ES" sz="2000" dirty="0"/>
              <a:t> as </a:t>
            </a:r>
            <a:r>
              <a:rPr lang="es-ES" sz="2000" dirty="0" err="1"/>
              <a:t>posso</a:t>
            </a:r>
            <a:r>
              <a:rPr lang="es-ES" sz="2000" dirty="0"/>
              <a:t> controlar. </a:t>
            </a:r>
            <a:r>
              <a:rPr lang="es-ES" sz="2000" dirty="0" err="1"/>
              <a:t>Pense</a:t>
            </a:r>
            <a:r>
              <a:rPr lang="es-ES" sz="2000" dirty="0"/>
              <a:t> </a:t>
            </a:r>
            <a:r>
              <a:rPr lang="es-ES" sz="2000" dirty="0" err="1"/>
              <a:t>quantas</a:t>
            </a:r>
            <a:r>
              <a:rPr lang="es-ES" sz="2000" dirty="0"/>
              <a:t> </a:t>
            </a:r>
            <a:r>
              <a:rPr lang="es-ES" sz="2000" dirty="0" err="1"/>
              <a:t>vezes</a:t>
            </a:r>
            <a:r>
              <a:rPr lang="es-ES" sz="2000" dirty="0"/>
              <a:t> </a:t>
            </a:r>
            <a:r>
              <a:rPr lang="es-ES" sz="2000" dirty="0" err="1"/>
              <a:t>quando</a:t>
            </a:r>
            <a:r>
              <a:rPr lang="es-ES" sz="2000" dirty="0"/>
              <a:t> menino </a:t>
            </a:r>
            <a:r>
              <a:rPr lang="es-ES" sz="2000" dirty="0" err="1"/>
              <a:t>lhe</a:t>
            </a:r>
            <a:r>
              <a:rPr lang="es-ES" sz="2000" dirty="0"/>
              <a:t> </a:t>
            </a:r>
            <a:r>
              <a:rPr lang="es-ES" sz="2000" dirty="0" err="1"/>
              <a:t>ajudei</a:t>
            </a:r>
            <a:r>
              <a:rPr lang="es-ES" sz="2000" dirty="0"/>
              <a:t> e estive pacientemente a </a:t>
            </a:r>
            <a:r>
              <a:rPr lang="es-ES" sz="2000" dirty="0" err="1"/>
              <a:t>seu</a:t>
            </a:r>
            <a:r>
              <a:rPr lang="es-ES" sz="2000" dirty="0"/>
              <a:t> lado esperando que </a:t>
            </a:r>
            <a:r>
              <a:rPr lang="es-ES" sz="2000" dirty="0" err="1"/>
              <a:t>você</a:t>
            </a:r>
            <a:r>
              <a:rPr lang="es-ES" sz="2000" dirty="0"/>
              <a:t> </a:t>
            </a:r>
            <a:r>
              <a:rPr lang="es-ES" sz="2000" dirty="0" err="1"/>
              <a:t>terminasse</a:t>
            </a:r>
            <a:r>
              <a:rPr lang="es-ES" sz="2000" dirty="0"/>
              <a:t> o que </a:t>
            </a:r>
            <a:r>
              <a:rPr lang="es-ES" sz="2000" dirty="0" err="1"/>
              <a:t>estava</a:t>
            </a:r>
            <a:r>
              <a:rPr lang="es-ES" sz="2000" dirty="0"/>
              <a:t> </a:t>
            </a:r>
            <a:r>
              <a:rPr lang="es-ES" sz="2000" dirty="0" err="1"/>
              <a:t>fazendo</a:t>
            </a:r>
            <a:r>
              <a:rPr lang="es-ES" sz="2000" dirty="0"/>
              <a:t>. </a:t>
            </a:r>
            <a:endParaRPr lang="es-ES_tradnl" sz="2000" dirty="0"/>
          </a:p>
        </p:txBody>
      </p:sp>
      <p:pic>
        <p:nvPicPr>
          <p:cNvPr id="6147" name="Picture 3" descr="GEN2071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5544616" cy="6336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75533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6372200" y="260648"/>
            <a:ext cx="252028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</a:pPr>
            <a:r>
              <a:rPr lang="pt-BR" sz="2000" dirty="0"/>
              <a:t>Não</a:t>
            </a:r>
            <a:r>
              <a:rPr lang="es-ES" sz="2000" dirty="0"/>
              <a:t> me </a:t>
            </a:r>
            <a:r>
              <a:rPr lang="es-ES" sz="2000" dirty="0" err="1"/>
              <a:t>reprove</a:t>
            </a:r>
            <a:r>
              <a:rPr lang="es-ES" sz="2000" dirty="0"/>
              <a:t> porque </a:t>
            </a:r>
            <a:r>
              <a:rPr lang="es-ES" sz="2000" dirty="0" err="1"/>
              <a:t>não</a:t>
            </a:r>
            <a:r>
              <a:rPr lang="es-ES" sz="2000" dirty="0"/>
              <a:t> </a:t>
            </a:r>
            <a:r>
              <a:rPr lang="es-ES" sz="2000" dirty="0" err="1"/>
              <a:t>queira</a:t>
            </a:r>
            <a:r>
              <a:rPr lang="es-ES" sz="2000" dirty="0"/>
              <a:t> tomar </a:t>
            </a:r>
            <a:r>
              <a:rPr lang="es-ES" sz="2000" dirty="0" err="1"/>
              <a:t>banho</a:t>
            </a:r>
            <a:r>
              <a:rPr lang="es-ES" sz="2000" dirty="0"/>
              <a:t>; </a:t>
            </a:r>
            <a:r>
              <a:rPr lang="es-ES" sz="2000" dirty="0" err="1"/>
              <a:t>não</a:t>
            </a:r>
            <a:r>
              <a:rPr lang="es-ES" sz="2000" dirty="0"/>
              <a:t> me chame a </a:t>
            </a:r>
            <a:r>
              <a:rPr lang="es-ES" sz="2000" dirty="0" err="1"/>
              <a:t>atenção</a:t>
            </a:r>
            <a:r>
              <a:rPr lang="es-ES" sz="2000" dirty="0"/>
              <a:t> por </a:t>
            </a:r>
            <a:r>
              <a:rPr lang="es-ES" sz="2000" dirty="0" err="1"/>
              <a:t>isto</a:t>
            </a:r>
            <a:r>
              <a:rPr lang="es-ES" sz="2000" dirty="0" smtClean="0"/>
              <a:t>. </a:t>
            </a:r>
            <a:r>
              <a:rPr lang="es-ES" sz="2000" dirty="0" err="1" smtClean="0"/>
              <a:t>Lembre</a:t>
            </a:r>
            <a:r>
              <a:rPr lang="es-ES" sz="2000" dirty="0" smtClean="0"/>
              <a:t>-se </a:t>
            </a:r>
            <a:r>
              <a:rPr lang="es-ES" sz="2000" dirty="0"/>
              <a:t>dos momentos que o </a:t>
            </a:r>
            <a:r>
              <a:rPr lang="es-ES" sz="2000" dirty="0" err="1"/>
              <a:t>persegui</a:t>
            </a:r>
            <a:r>
              <a:rPr lang="es-ES" sz="2000" dirty="0"/>
              <a:t>, e os mil pretextos que </a:t>
            </a:r>
            <a:r>
              <a:rPr lang="es-ES" sz="2000" dirty="0" err="1"/>
              <a:t>inventava</a:t>
            </a:r>
            <a:r>
              <a:rPr lang="es-ES" sz="2000" dirty="0"/>
              <a:t> para tornar </a:t>
            </a:r>
            <a:r>
              <a:rPr lang="es-ES" sz="2000" dirty="0" err="1"/>
              <a:t>mais</a:t>
            </a:r>
            <a:r>
              <a:rPr lang="es-ES" sz="2000" dirty="0"/>
              <a:t> </a:t>
            </a:r>
            <a:r>
              <a:rPr lang="es-ES" sz="2000" dirty="0" err="1"/>
              <a:t>agradável</a:t>
            </a:r>
            <a:r>
              <a:rPr lang="es-ES" sz="2000" dirty="0"/>
              <a:t> o </a:t>
            </a:r>
            <a:r>
              <a:rPr lang="es-ES" sz="2000" dirty="0" err="1"/>
              <a:t>seu</a:t>
            </a:r>
            <a:r>
              <a:rPr lang="es-ES" sz="2000" dirty="0"/>
              <a:t> </a:t>
            </a:r>
            <a:r>
              <a:rPr lang="es-ES" sz="2000" dirty="0" err="1"/>
              <a:t>banho</a:t>
            </a:r>
            <a:r>
              <a:rPr lang="es-ES" sz="2000" dirty="0"/>
              <a:t>.</a:t>
            </a:r>
            <a:endParaRPr lang="es-ES_tradnl" sz="2000" dirty="0"/>
          </a:p>
        </p:txBody>
      </p:sp>
      <p:pic>
        <p:nvPicPr>
          <p:cNvPr id="215042" name="Picture 2" descr="C:\Users\ECAMP\Pictures\IMAGENS ECAMP\587951_8859191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0647"/>
            <a:ext cx="6120680" cy="633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64553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1027"/>
          <p:cNvSpPr txBox="1">
            <a:spLocks noChangeArrowheads="1"/>
          </p:cNvSpPr>
          <p:nvPr/>
        </p:nvSpPr>
        <p:spPr bwMode="auto">
          <a:xfrm>
            <a:off x="6444208" y="260648"/>
            <a:ext cx="2448272" cy="5122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  <a:spcBef>
                <a:spcPct val="50000"/>
              </a:spcBef>
            </a:pPr>
            <a:r>
              <a:rPr lang="es-ES" sz="2000" dirty="0" err="1" smtClean="0"/>
              <a:t>Quando</a:t>
            </a:r>
            <a:r>
              <a:rPr lang="es-ES" sz="2000" dirty="0" smtClean="0"/>
              <a:t> </a:t>
            </a:r>
            <a:r>
              <a:rPr lang="es-ES" sz="2000" dirty="0"/>
              <a:t>me veja inútil e ignorante </a:t>
            </a:r>
            <a:r>
              <a:rPr lang="es-ES" sz="2000" dirty="0" err="1"/>
              <a:t>na</a:t>
            </a:r>
            <a:r>
              <a:rPr lang="es-ES" sz="2000" dirty="0"/>
              <a:t> frente de todas as </a:t>
            </a:r>
            <a:r>
              <a:rPr lang="es-ES" sz="2000" dirty="0" err="1"/>
              <a:t>coisas</a:t>
            </a:r>
            <a:r>
              <a:rPr lang="es-ES" sz="2000" dirty="0"/>
              <a:t> tecnológicas que </a:t>
            </a:r>
            <a:r>
              <a:rPr lang="es-ES" sz="2000" dirty="0" err="1"/>
              <a:t>já</a:t>
            </a:r>
            <a:r>
              <a:rPr lang="es-ES" sz="2000" dirty="0"/>
              <a:t> </a:t>
            </a:r>
            <a:r>
              <a:rPr lang="es-ES" sz="2000" dirty="0" err="1"/>
              <a:t>não</a:t>
            </a:r>
            <a:r>
              <a:rPr lang="es-ES" sz="2000" dirty="0"/>
              <a:t> </a:t>
            </a:r>
            <a:r>
              <a:rPr lang="es-ES" sz="2000" dirty="0" err="1"/>
              <a:t>poderei</a:t>
            </a:r>
            <a:r>
              <a:rPr lang="es-ES" sz="2000" dirty="0"/>
              <a:t> entender, </a:t>
            </a:r>
            <a:r>
              <a:rPr lang="es-ES" sz="2000" dirty="0" err="1"/>
              <a:t>eu</a:t>
            </a:r>
            <a:r>
              <a:rPr lang="es-ES" sz="2000" dirty="0"/>
              <a:t> suplico que me </a:t>
            </a:r>
            <a:r>
              <a:rPr lang="es-ES" sz="2000" dirty="0" err="1"/>
              <a:t>dê</a:t>
            </a:r>
            <a:r>
              <a:rPr lang="es-ES" sz="2000" dirty="0"/>
              <a:t> todo o tempo que </a:t>
            </a:r>
            <a:r>
              <a:rPr lang="es-ES" sz="2000" dirty="0" err="1"/>
              <a:t>seja</a:t>
            </a:r>
            <a:r>
              <a:rPr lang="es-ES" sz="2000" dirty="0"/>
              <a:t> </a:t>
            </a:r>
            <a:r>
              <a:rPr lang="es-ES" sz="2000" dirty="0" err="1"/>
              <a:t>necessário</a:t>
            </a:r>
            <a:r>
              <a:rPr lang="es-ES" sz="2000" dirty="0"/>
              <a:t>, para </a:t>
            </a:r>
            <a:r>
              <a:rPr lang="es-ES" sz="2000" dirty="0" err="1"/>
              <a:t>não</a:t>
            </a:r>
            <a:r>
              <a:rPr lang="es-ES" sz="2000" dirty="0"/>
              <a:t> me machucar </a:t>
            </a:r>
            <a:r>
              <a:rPr lang="es-ES" sz="2000" dirty="0" err="1"/>
              <a:t>com</a:t>
            </a:r>
            <a:r>
              <a:rPr lang="es-ES" sz="2000" dirty="0"/>
              <a:t> o </a:t>
            </a:r>
            <a:r>
              <a:rPr lang="es-ES" sz="2000" dirty="0" err="1"/>
              <a:t>seu</a:t>
            </a:r>
            <a:r>
              <a:rPr lang="es-ES" sz="2000" dirty="0"/>
              <a:t> </a:t>
            </a:r>
            <a:r>
              <a:rPr lang="es-ES" sz="2000" dirty="0" err="1"/>
              <a:t>sorriso</a:t>
            </a:r>
            <a:r>
              <a:rPr lang="es-ES" sz="2000" dirty="0"/>
              <a:t> sarcástico.</a:t>
            </a:r>
            <a:endParaRPr lang="es-ES_tradnl" sz="2000" dirty="0"/>
          </a:p>
        </p:txBody>
      </p:sp>
      <p:pic>
        <p:nvPicPr>
          <p:cNvPr id="216066" name="Picture 2" descr="C:\Users\ECAMP\Pictures\IMAGENS ECAMP\1207153_7155424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1000"/>
            <a:ext cx="6192688" cy="633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35489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444208" y="260648"/>
            <a:ext cx="244827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</a:pPr>
            <a:r>
              <a:rPr lang="es-ES" sz="2000" dirty="0" err="1"/>
              <a:t>Lembre</a:t>
            </a:r>
            <a:r>
              <a:rPr lang="es-ES" sz="2000" dirty="0"/>
              <a:t>-se que fui </a:t>
            </a:r>
            <a:r>
              <a:rPr lang="es-ES" sz="2000" dirty="0" err="1"/>
              <a:t>eu</a:t>
            </a:r>
            <a:r>
              <a:rPr lang="es-ES" sz="2000" dirty="0"/>
              <a:t> </a:t>
            </a:r>
            <a:r>
              <a:rPr lang="es-ES" sz="2000" dirty="0" err="1"/>
              <a:t>quem</a:t>
            </a:r>
            <a:r>
              <a:rPr lang="es-ES" sz="2000" dirty="0"/>
              <a:t> </a:t>
            </a:r>
            <a:r>
              <a:rPr lang="es-ES" sz="2000" dirty="0" err="1"/>
              <a:t>lhe</a:t>
            </a:r>
            <a:r>
              <a:rPr lang="es-ES" sz="2000" dirty="0"/>
              <a:t> </a:t>
            </a:r>
            <a:r>
              <a:rPr lang="es-ES" sz="2000" dirty="0" err="1"/>
              <a:t>ensinou</a:t>
            </a:r>
            <a:r>
              <a:rPr lang="es-ES" sz="2000" dirty="0"/>
              <a:t> tantas </a:t>
            </a:r>
            <a:r>
              <a:rPr lang="es-ES" sz="2000" dirty="0" err="1"/>
              <a:t>coisas</a:t>
            </a:r>
            <a:r>
              <a:rPr lang="es-ES" sz="2000" dirty="0"/>
              <a:t>. Comer, se vestir e como enfrentar a vida </a:t>
            </a:r>
            <a:r>
              <a:rPr lang="es-ES" sz="2000" dirty="0" err="1"/>
              <a:t>tão</a:t>
            </a:r>
            <a:r>
              <a:rPr lang="es-ES" sz="2000" dirty="0"/>
              <a:t> </a:t>
            </a:r>
            <a:r>
              <a:rPr lang="es-ES" sz="2000" dirty="0" err="1"/>
              <a:t>bem</a:t>
            </a:r>
            <a:r>
              <a:rPr lang="es-ES" sz="2000" dirty="0"/>
              <a:t> como faz, </a:t>
            </a:r>
            <a:r>
              <a:rPr lang="es-ES" sz="2000" dirty="0" err="1"/>
              <a:t>são</a:t>
            </a:r>
            <a:r>
              <a:rPr lang="es-ES" sz="2000" dirty="0"/>
              <a:t> </a:t>
            </a:r>
            <a:r>
              <a:rPr lang="es-ES" sz="2000" dirty="0" err="1"/>
              <a:t>produtos</a:t>
            </a:r>
            <a:r>
              <a:rPr lang="es-ES" sz="2000" dirty="0"/>
              <a:t> de </a:t>
            </a:r>
            <a:r>
              <a:rPr lang="es-ES" sz="2000" dirty="0" err="1"/>
              <a:t>meu</a:t>
            </a:r>
            <a:r>
              <a:rPr lang="es-ES" sz="2000" dirty="0"/>
              <a:t> </a:t>
            </a:r>
            <a:r>
              <a:rPr lang="es-ES" sz="2000" dirty="0" err="1"/>
              <a:t>esforço</a:t>
            </a:r>
            <a:r>
              <a:rPr lang="es-ES" sz="2000" dirty="0"/>
              <a:t> e </a:t>
            </a:r>
            <a:r>
              <a:rPr lang="es-ES" sz="2000" dirty="0" err="1"/>
              <a:t>perseverança</a:t>
            </a:r>
            <a:r>
              <a:rPr lang="es-ES" sz="2000" dirty="0"/>
              <a:t>. </a:t>
            </a:r>
            <a:endParaRPr lang="es-ES_tradnl" sz="2000" dirty="0"/>
          </a:p>
        </p:txBody>
      </p:sp>
      <p:pic>
        <p:nvPicPr>
          <p:cNvPr id="217090" name="Picture 2" descr="C:\Users\ECAMP\Pictures\IMAGENS ECAMP\639025_7619208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1000"/>
            <a:ext cx="6192688" cy="633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14257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372200" y="260648"/>
            <a:ext cx="252028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/>
            <a:r>
              <a:rPr lang="es-ES" sz="2000" dirty="0" err="1"/>
              <a:t>Quando</a:t>
            </a:r>
            <a:r>
              <a:rPr lang="es-ES" sz="2000" dirty="0"/>
              <a:t> </a:t>
            </a:r>
            <a:r>
              <a:rPr lang="es-ES" sz="2000" dirty="0" err="1"/>
              <a:t>em</a:t>
            </a:r>
            <a:r>
              <a:rPr lang="es-ES" sz="2000" dirty="0"/>
              <a:t> </a:t>
            </a:r>
            <a:r>
              <a:rPr lang="es-ES" sz="2000" dirty="0" err="1"/>
              <a:t>algum</a:t>
            </a:r>
            <a:r>
              <a:rPr lang="es-ES" sz="2000" dirty="0"/>
              <a:t> momento, </a:t>
            </a:r>
            <a:r>
              <a:rPr lang="es-ES" sz="2000" dirty="0" err="1"/>
              <a:t>enquanto</a:t>
            </a:r>
            <a:r>
              <a:rPr lang="es-ES" sz="2000" dirty="0"/>
              <a:t> conversamos </a:t>
            </a:r>
            <a:r>
              <a:rPr lang="es-ES" sz="2000" dirty="0" err="1"/>
              <a:t>eu</a:t>
            </a:r>
            <a:r>
              <a:rPr lang="es-ES" sz="2000" dirty="0"/>
              <a:t> </a:t>
            </a:r>
            <a:r>
              <a:rPr lang="es-ES" sz="2000" dirty="0" err="1"/>
              <a:t>chegue</a:t>
            </a:r>
            <a:r>
              <a:rPr lang="es-ES" sz="2000" dirty="0"/>
              <a:t> a me </a:t>
            </a:r>
            <a:r>
              <a:rPr lang="es-ES" sz="2000" dirty="0" err="1"/>
              <a:t>esquecer</a:t>
            </a:r>
            <a:r>
              <a:rPr lang="es-ES" sz="2000" dirty="0"/>
              <a:t> do que </a:t>
            </a:r>
            <a:r>
              <a:rPr lang="es-ES" sz="2000" dirty="0" err="1" smtClean="0"/>
              <a:t>estavamos</a:t>
            </a:r>
            <a:r>
              <a:rPr lang="es-ES" sz="2000" dirty="0" smtClean="0"/>
              <a:t> </a:t>
            </a:r>
            <a:r>
              <a:rPr lang="es-ES" sz="2000" dirty="0" err="1"/>
              <a:t>falando</a:t>
            </a:r>
            <a:r>
              <a:rPr lang="es-ES" sz="2000" dirty="0"/>
              <a:t>, me </a:t>
            </a:r>
            <a:r>
              <a:rPr lang="es-ES" sz="2000" dirty="0" err="1"/>
              <a:t>dê</a:t>
            </a:r>
            <a:r>
              <a:rPr lang="es-ES" sz="2000" dirty="0"/>
              <a:t> todo o tempo que </a:t>
            </a:r>
            <a:r>
              <a:rPr lang="es-ES" sz="2000" dirty="0" err="1"/>
              <a:t>seja</a:t>
            </a:r>
            <a:r>
              <a:rPr lang="es-ES" sz="2000" dirty="0"/>
              <a:t> </a:t>
            </a:r>
            <a:r>
              <a:rPr lang="es-ES" sz="2000" dirty="0" err="1"/>
              <a:t>necessário</a:t>
            </a:r>
            <a:r>
              <a:rPr lang="es-ES" sz="2000" dirty="0"/>
              <a:t> até que </a:t>
            </a:r>
            <a:r>
              <a:rPr lang="es-ES" sz="2000" dirty="0" err="1"/>
              <a:t>eu</a:t>
            </a:r>
            <a:r>
              <a:rPr lang="es-ES" sz="2000" dirty="0"/>
              <a:t> me </a:t>
            </a:r>
            <a:r>
              <a:rPr lang="es-ES" sz="2000" dirty="0" err="1"/>
              <a:t>lembre</a:t>
            </a:r>
            <a:r>
              <a:rPr lang="es-ES" sz="2000" dirty="0"/>
              <a:t>, e se </a:t>
            </a:r>
            <a:r>
              <a:rPr lang="es-ES" sz="2000" dirty="0" err="1"/>
              <a:t>não</a:t>
            </a:r>
            <a:r>
              <a:rPr lang="es-ES" sz="2000" dirty="0"/>
              <a:t> </a:t>
            </a:r>
            <a:r>
              <a:rPr lang="es-ES" sz="2000" dirty="0" err="1"/>
              <a:t>posso</a:t>
            </a:r>
            <a:r>
              <a:rPr lang="es-ES" sz="2000" dirty="0"/>
              <a:t> </a:t>
            </a:r>
            <a:r>
              <a:rPr lang="es-ES" sz="2000" dirty="0" err="1"/>
              <a:t>faze</a:t>
            </a:r>
            <a:r>
              <a:rPr lang="es-ES" sz="2000" dirty="0"/>
              <a:t>-lo </a:t>
            </a:r>
            <a:r>
              <a:rPr lang="es-ES" sz="2000" dirty="0" err="1"/>
              <a:t>não</a:t>
            </a:r>
            <a:r>
              <a:rPr lang="es-ES" sz="2000" dirty="0"/>
              <a:t> fique impaciente; </a:t>
            </a:r>
            <a:r>
              <a:rPr lang="es-ES" sz="2000" dirty="0" err="1"/>
              <a:t>talvez</a:t>
            </a:r>
            <a:r>
              <a:rPr lang="es-ES" sz="2000" dirty="0"/>
              <a:t> </a:t>
            </a:r>
            <a:r>
              <a:rPr lang="es-ES" sz="2000" dirty="0" err="1"/>
              <a:t>não</a:t>
            </a:r>
            <a:r>
              <a:rPr lang="es-ES" sz="2000" dirty="0"/>
              <a:t> era importante o  que </a:t>
            </a:r>
            <a:r>
              <a:rPr lang="es-ES" sz="2000" dirty="0" err="1"/>
              <a:t>falava</a:t>
            </a:r>
            <a:r>
              <a:rPr lang="es-ES" sz="2000" dirty="0"/>
              <a:t> e a única </a:t>
            </a:r>
            <a:r>
              <a:rPr lang="es-ES" sz="2000" dirty="0" err="1"/>
              <a:t>coisa</a:t>
            </a:r>
            <a:r>
              <a:rPr lang="es-ES" sz="2000" dirty="0"/>
              <a:t>  que </a:t>
            </a:r>
            <a:r>
              <a:rPr lang="es-ES" sz="2000" dirty="0" err="1"/>
              <a:t>queria</a:t>
            </a:r>
            <a:r>
              <a:rPr lang="es-ES" sz="2000" dirty="0"/>
              <a:t> era estar </a:t>
            </a:r>
            <a:r>
              <a:rPr lang="es-ES" sz="2000" dirty="0" err="1"/>
              <a:t>com</a:t>
            </a:r>
            <a:r>
              <a:rPr lang="es-ES" sz="2000" dirty="0"/>
              <a:t> </a:t>
            </a:r>
            <a:r>
              <a:rPr lang="es-ES" sz="2000" dirty="0" err="1"/>
              <a:t>você</a:t>
            </a:r>
            <a:r>
              <a:rPr lang="es-ES" sz="2000" dirty="0"/>
              <a:t> e que me </a:t>
            </a:r>
            <a:r>
              <a:rPr lang="es-ES" sz="2000" dirty="0" err="1"/>
              <a:t>escutasse</a:t>
            </a:r>
            <a:r>
              <a:rPr lang="es-ES" sz="2000" dirty="0"/>
              <a:t> </a:t>
            </a:r>
            <a:r>
              <a:rPr lang="es-ES" sz="2000" dirty="0" err="1"/>
              <a:t>nesse</a:t>
            </a:r>
            <a:r>
              <a:rPr lang="es-ES" sz="2000" dirty="0"/>
              <a:t> momento.</a:t>
            </a:r>
            <a:endParaRPr lang="es-ES_tradnl" sz="2000" dirty="0"/>
          </a:p>
        </p:txBody>
      </p:sp>
      <p:pic>
        <p:nvPicPr>
          <p:cNvPr id="4" name="Picture 2" descr="C:\Users\ECAMP\Pictures\IMAGENS ECAMP\139453_596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6120680" cy="633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88766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5" name="Picture 3" descr="c:\Users\ECAMP\Pictures\IMAGENS ECAMP\943080_8574257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520" y="260648"/>
            <a:ext cx="4497828" cy="6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716016" y="260648"/>
            <a:ext cx="4176464" cy="142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  <a:spcBef>
                <a:spcPct val="50000"/>
              </a:spcBef>
            </a:pPr>
            <a:r>
              <a:rPr lang="es-ES" sz="2000" dirty="0"/>
              <a:t>Se </a:t>
            </a:r>
            <a:r>
              <a:rPr lang="es-ES" sz="2000" dirty="0" err="1"/>
              <a:t>alguma</a:t>
            </a:r>
            <a:r>
              <a:rPr lang="es-ES" sz="2000" dirty="0"/>
              <a:t> vez </a:t>
            </a:r>
            <a:r>
              <a:rPr lang="es-ES" sz="2000" dirty="0" err="1"/>
              <a:t>já</a:t>
            </a:r>
            <a:r>
              <a:rPr lang="es-ES" sz="2000" dirty="0"/>
              <a:t> </a:t>
            </a:r>
            <a:r>
              <a:rPr lang="es-ES" sz="2000" dirty="0" err="1"/>
              <a:t>não</a:t>
            </a:r>
            <a:r>
              <a:rPr lang="es-ES" sz="2000" dirty="0"/>
              <a:t> </a:t>
            </a:r>
            <a:r>
              <a:rPr lang="es-ES" sz="2000" dirty="0" err="1"/>
              <a:t>quero</a:t>
            </a:r>
            <a:r>
              <a:rPr lang="es-ES" sz="2000" dirty="0"/>
              <a:t> comer, </a:t>
            </a:r>
            <a:r>
              <a:rPr lang="es-ES" sz="2000" dirty="0" err="1"/>
              <a:t>não</a:t>
            </a:r>
            <a:r>
              <a:rPr lang="es-ES" sz="2000" dirty="0"/>
              <a:t> insista. </a:t>
            </a:r>
            <a:r>
              <a:rPr lang="es-ES" sz="2000" dirty="0" err="1"/>
              <a:t>Sei</a:t>
            </a:r>
            <a:r>
              <a:rPr lang="es-ES" sz="2000" dirty="0"/>
              <a:t> </a:t>
            </a:r>
            <a:r>
              <a:rPr lang="es-ES" sz="2000" dirty="0" err="1"/>
              <a:t>quando</a:t>
            </a:r>
            <a:r>
              <a:rPr lang="es-ES" sz="2000" dirty="0"/>
              <a:t> </a:t>
            </a:r>
            <a:r>
              <a:rPr lang="es-ES" sz="2000" dirty="0" err="1"/>
              <a:t>posso</a:t>
            </a:r>
            <a:r>
              <a:rPr lang="es-ES" sz="2000" dirty="0"/>
              <a:t> e </a:t>
            </a:r>
            <a:r>
              <a:rPr lang="es-ES" sz="2000" dirty="0" err="1"/>
              <a:t>quando</a:t>
            </a:r>
            <a:r>
              <a:rPr lang="es-ES" sz="2000" dirty="0"/>
              <a:t> </a:t>
            </a:r>
            <a:r>
              <a:rPr lang="es-ES" sz="2000" dirty="0" err="1"/>
              <a:t>não</a:t>
            </a:r>
            <a:r>
              <a:rPr lang="es-ES" sz="2000" dirty="0"/>
              <a:t> </a:t>
            </a:r>
            <a:r>
              <a:rPr lang="es-ES" sz="2000" dirty="0" err="1"/>
              <a:t>devo</a:t>
            </a:r>
            <a:r>
              <a:rPr lang="es-ES" sz="2000" dirty="0"/>
              <a:t>.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41483354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CAMP\Pictures\IMAGENS ECAMP\448358_9575951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520" y="260648"/>
            <a:ext cx="4359870" cy="6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572000" y="260648"/>
            <a:ext cx="4320480" cy="142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  <a:spcBef>
                <a:spcPct val="50000"/>
              </a:spcBef>
            </a:pPr>
            <a:r>
              <a:rPr lang="es-ES" sz="2000" dirty="0" err="1"/>
              <a:t>Também</a:t>
            </a:r>
            <a:r>
              <a:rPr lang="es-ES" sz="2000" dirty="0"/>
              <a:t> </a:t>
            </a:r>
            <a:r>
              <a:rPr lang="es-ES" sz="2000" dirty="0" err="1"/>
              <a:t>compreenda</a:t>
            </a:r>
            <a:r>
              <a:rPr lang="es-ES" sz="2000" dirty="0"/>
              <a:t> que </a:t>
            </a:r>
            <a:r>
              <a:rPr lang="es-ES" sz="2000" dirty="0" err="1"/>
              <a:t>com</a:t>
            </a:r>
            <a:r>
              <a:rPr lang="es-ES" sz="2000" dirty="0"/>
              <a:t> o tempo </a:t>
            </a:r>
            <a:r>
              <a:rPr lang="es-ES" sz="2000" dirty="0" err="1"/>
              <a:t>já</a:t>
            </a:r>
            <a:r>
              <a:rPr lang="es-ES" sz="2000" dirty="0"/>
              <a:t> </a:t>
            </a:r>
            <a:r>
              <a:rPr lang="es-ES" sz="2000" dirty="0" err="1"/>
              <a:t>não</a:t>
            </a:r>
            <a:r>
              <a:rPr lang="es-ES" sz="2000" dirty="0"/>
              <a:t> </a:t>
            </a:r>
            <a:r>
              <a:rPr lang="es-ES" sz="2000" dirty="0" err="1"/>
              <a:t>tenho</a:t>
            </a:r>
            <a:r>
              <a:rPr lang="es-ES" sz="2000" dirty="0"/>
              <a:t> </a:t>
            </a:r>
            <a:r>
              <a:rPr lang="es-ES" sz="2000" dirty="0" err="1"/>
              <a:t>dentes</a:t>
            </a:r>
            <a:r>
              <a:rPr lang="es-ES" sz="2000" dirty="0"/>
              <a:t> para morder </a:t>
            </a:r>
            <a:r>
              <a:rPr lang="es-ES" sz="2000" dirty="0" err="1"/>
              <a:t>nem</a:t>
            </a:r>
            <a:r>
              <a:rPr lang="es-ES" sz="2000" dirty="0"/>
              <a:t> </a:t>
            </a:r>
            <a:r>
              <a:rPr lang="es-ES" sz="2000" dirty="0" err="1"/>
              <a:t>gosto</a:t>
            </a:r>
            <a:r>
              <a:rPr lang="es-ES" sz="2000" dirty="0"/>
              <a:t> para sentir. 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12234347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300192" y="260648"/>
            <a:ext cx="2592288" cy="189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  <a:spcBef>
                <a:spcPct val="50000"/>
              </a:spcBef>
            </a:pPr>
            <a:r>
              <a:rPr lang="es-ES" sz="2000" dirty="0" err="1"/>
              <a:t>Quando</a:t>
            </a:r>
            <a:r>
              <a:rPr lang="es-ES" sz="2000" dirty="0"/>
              <a:t> </a:t>
            </a:r>
            <a:r>
              <a:rPr lang="es-ES" sz="2000" dirty="0" err="1"/>
              <a:t>minhas</a:t>
            </a:r>
            <a:r>
              <a:rPr lang="es-ES" sz="2000" dirty="0"/>
              <a:t> pernas </a:t>
            </a:r>
            <a:r>
              <a:rPr lang="es-ES" sz="2000" dirty="0" err="1"/>
              <a:t>falharem</a:t>
            </a:r>
            <a:r>
              <a:rPr lang="es-ES" sz="2000" dirty="0"/>
              <a:t> por </a:t>
            </a:r>
            <a:r>
              <a:rPr lang="es-ES" sz="2000" dirty="0" err="1"/>
              <a:t>estarem</a:t>
            </a:r>
            <a:r>
              <a:rPr lang="es-ES" sz="2000" dirty="0"/>
              <a:t> cansadas para andar......... </a:t>
            </a:r>
            <a:endParaRPr lang="es-ES_tradnl" sz="2000" dirty="0"/>
          </a:p>
        </p:txBody>
      </p:sp>
      <p:pic>
        <p:nvPicPr>
          <p:cNvPr id="219138" name="Picture 2" descr="c:\Users\ECAMP\Pictures\IMAGENS ECAMP\638305_2136334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6120680" cy="633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4493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6516216" y="260648"/>
            <a:ext cx="2376264" cy="281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</a:pPr>
            <a:r>
              <a:rPr lang="es-ES" sz="2000" dirty="0" err="1"/>
              <a:t>Dá</a:t>
            </a:r>
            <a:r>
              <a:rPr lang="es-ES" sz="2000" dirty="0"/>
              <a:t>-me a </a:t>
            </a:r>
            <a:r>
              <a:rPr lang="es-ES" sz="2000" dirty="0" err="1"/>
              <a:t>sua</a:t>
            </a:r>
            <a:r>
              <a:rPr lang="es-ES" sz="2000" dirty="0"/>
              <a:t> </a:t>
            </a:r>
            <a:r>
              <a:rPr lang="es-ES" sz="2000" dirty="0" err="1"/>
              <a:t>mão</a:t>
            </a:r>
            <a:r>
              <a:rPr lang="es-ES" sz="2000" dirty="0"/>
              <a:t> terna para me </a:t>
            </a:r>
            <a:r>
              <a:rPr lang="es-ES" sz="2000" dirty="0" err="1"/>
              <a:t>apoiar</a:t>
            </a:r>
            <a:r>
              <a:rPr lang="es-ES" sz="2000" dirty="0"/>
              <a:t>, como </a:t>
            </a:r>
            <a:r>
              <a:rPr lang="es-ES" sz="2000" dirty="0" err="1"/>
              <a:t>eu</a:t>
            </a:r>
            <a:r>
              <a:rPr lang="es-ES" sz="2000" dirty="0"/>
              <a:t> o </a:t>
            </a:r>
            <a:r>
              <a:rPr lang="es-ES" sz="2000" dirty="0" err="1"/>
              <a:t>fiz</a:t>
            </a:r>
            <a:r>
              <a:rPr lang="es-ES" sz="2000" dirty="0"/>
              <a:t> </a:t>
            </a:r>
            <a:r>
              <a:rPr lang="es-ES" sz="2000" dirty="0" err="1"/>
              <a:t>quando</a:t>
            </a:r>
            <a:r>
              <a:rPr lang="es-ES" sz="2000" dirty="0"/>
              <a:t> </a:t>
            </a:r>
            <a:r>
              <a:rPr lang="es-ES" sz="2000" dirty="0" err="1"/>
              <a:t>começou</a:t>
            </a:r>
            <a:r>
              <a:rPr lang="es-ES" sz="2000" dirty="0"/>
              <a:t> a </a:t>
            </a:r>
            <a:r>
              <a:rPr lang="es-ES" sz="2000" dirty="0" err="1"/>
              <a:t>caminhar</a:t>
            </a:r>
            <a:r>
              <a:rPr lang="es-ES" sz="2000" dirty="0"/>
              <a:t> </a:t>
            </a:r>
            <a:r>
              <a:rPr lang="es-ES" sz="2000" dirty="0" err="1"/>
              <a:t>com</a:t>
            </a:r>
            <a:r>
              <a:rPr lang="es-ES" sz="2000" dirty="0"/>
              <a:t> </a:t>
            </a:r>
            <a:r>
              <a:rPr lang="es-ES" sz="2000" dirty="0" err="1"/>
              <a:t>suas</a:t>
            </a:r>
            <a:r>
              <a:rPr lang="es-ES" sz="2000" dirty="0"/>
              <a:t> </a:t>
            </a:r>
            <a:r>
              <a:rPr lang="es-ES" sz="2000" dirty="0" err="1"/>
              <a:t>fracas</a:t>
            </a:r>
            <a:r>
              <a:rPr lang="es-ES" sz="2000" dirty="0"/>
              <a:t> </a:t>
            </a:r>
            <a:r>
              <a:rPr lang="es-ES" sz="2000" dirty="0" err="1"/>
              <a:t>perninhas</a:t>
            </a:r>
            <a:r>
              <a:rPr lang="es-ES" sz="2000" dirty="0"/>
              <a:t>.</a:t>
            </a:r>
            <a:endParaRPr lang="es-ES_tradnl" sz="2000" dirty="0"/>
          </a:p>
        </p:txBody>
      </p:sp>
      <p:pic>
        <p:nvPicPr>
          <p:cNvPr id="220162" name="Picture 2" descr="c:\Users\ECAMP\Pictures\IMAGENS ECAMP\893647_7594789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440" y="261352"/>
            <a:ext cx="6254776" cy="633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93547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7" name="Picture 3" descr="c:\Users\ECAMP\Pictures\IMAGENS ECAMP\343931_272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1352"/>
            <a:ext cx="6120680" cy="6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372200" y="260648"/>
            <a:ext cx="2520280" cy="4661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</a:pPr>
            <a:r>
              <a:rPr lang="es-ES" sz="2000" dirty="0"/>
              <a:t>Por último, </a:t>
            </a:r>
            <a:r>
              <a:rPr lang="es-ES" sz="2000" dirty="0" err="1"/>
              <a:t>quando</a:t>
            </a:r>
            <a:r>
              <a:rPr lang="es-ES" sz="2000" dirty="0"/>
              <a:t> </a:t>
            </a:r>
            <a:r>
              <a:rPr lang="es-ES" sz="2000" dirty="0" err="1"/>
              <a:t>algum</a:t>
            </a:r>
            <a:r>
              <a:rPr lang="es-ES" sz="2000" dirty="0"/>
              <a:t> </a:t>
            </a:r>
            <a:r>
              <a:rPr lang="es-ES" sz="2000" dirty="0" err="1"/>
              <a:t>dia</a:t>
            </a:r>
            <a:r>
              <a:rPr lang="es-ES" sz="2000" dirty="0"/>
              <a:t> me </a:t>
            </a:r>
            <a:r>
              <a:rPr lang="es-ES" sz="2000" dirty="0" err="1"/>
              <a:t>ouvir</a:t>
            </a:r>
            <a:r>
              <a:rPr lang="es-ES" sz="2000" dirty="0"/>
              <a:t> </a:t>
            </a:r>
            <a:r>
              <a:rPr lang="es-ES" sz="2000" dirty="0" err="1"/>
              <a:t>dizer</a:t>
            </a:r>
            <a:r>
              <a:rPr lang="es-ES" sz="2000" dirty="0"/>
              <a:t> que </a:t>
            </a:r>
            <a:r>
              <a:rPr lang="es-ES" sz="2000" dirty="0" err="1"/>
              <a:t>já</a:t>
            </a:r>
            <a:r>
              <a:rPr lang="es-ES" sz="2000" dirty="0"/>
              <a:t> </a:t>
            </a:r>
            <a:r>
              <a:rPr lang="es-ES" sz="2000" dirty="0" err="1"/>
              <a:t>não</a:t>
            </a:r>
            <a:r>
              <a:rPr lang="es-ES" sz="2000" dirty="0"/>
              <a:t> </a:t>
            </a:r>
            <a:r>
              <a:rPr lang="es-ES" sz="2000" dirty="0" err="1"/>
              <a:t>quero</a:t>
            </a:r>
            <a:r>
              <a:rPr lang="es-ES" sz="2000" dirty="0"/>
              <a:t> </a:t>
            </a:r>
            <a:r>
              <a:rPr lang="es-ES" sz="2000" dirty="0" err="1"/>
              <a:t>viver</a:t>
            </a:r>
            <a:r>
              <a:rPr lang="es-ES" sz="2000" dirty="0"/>
              <a:t> e </a:t>
            </a:r>
            <a:r>
              <a:rPr lang="es-ES" sz="2000" dirty="0" err="1"/>
              <a:t>só</a:t>
            </a:r>
            <a:r>
              <a:rPr lang="es-ES" sz="2000" dirty="0"/>
              <a:t> </a:t>
            </a:r>
            <a:r>
              <a:rPr lang="es-ES" sz="2000" dirty="0" err="1"/>
              <a:t>quero</a:t>
            </a:r>
            <a:r>
              <a:rPr lang="es-ES" sz="2000" dirty="0"/>
              <a:t> </a:t>
            </a:r>
            <a:r>
              <a:rPr lang="es-ES" sz="2000" dirty="0" err="1"/>
              <a:t>morrer</a:t>
            </a:r>
            <a:r>
              <a:rPr lang="es-ES" sz="2000" dirty="0"/>
              <a:t>, </a:t>
            </a:r>
            <a:r>
              <a:rPr lang="es-ES" sz="2000" dirty="0" err="1"/>
              <a:t>não</a:t>
            </a:r>
            <a:r>
              <a:rPr lang="es-ES" sz="2000" dirty="0"/>
              <a:t> se </a:t>
            </a:r>
            <a:r>
              <a:rPr lang="es-ES" sz="2000" dirty="0" err="1"/>
              <a:t>aborreça</a:t>
            </a:r>
            <a:r>
              <a:rPr lang="es-ES" sz="2000" dirty="0"/>
              <a:t>. </a:t>
            </a:r>
            <a:r>
              <a:rPr lang="es-ES" sz="2000" dirty="0" err="1"/>
              <a:t>Algum</a:t>
            </a:r>
            <a:r>
              <a:rPr lang="es-ES" sz="2000" dirty="0"/>
              <a:t> </a:t>
            </a:r>
            <a:r>
              <a:rPr lang="es-ES" sz="2000" dirty="0" err="1"/>
              <a:t>dia</a:t>
            </a:r>
            <a:r>
              <a:rPr lang="es-ES" sz="2000" dirty="0"/>
              <a:t> </a:t>
            </a:r>
            <a:r>
              <a:rPr lang="es-ES" sz="2000" dirty="0" err="1"/>
              <a:t>você</a:t>
            </a:r>
            <a:r>
              <a:rPr lang="es-ES" sz="2000" dirty="0"/>
              <a:t> entenderá que </a:t>
            </a:r>
            <a:r>
              <a:rPr lang="es-ES" sz="2000" dirty="0" err="1"/>
              <a:t>isto</a:t>
            </a:r>
            <a:r>
              <a:rPr lang="es-ES" sz="2000" dirty="0"/>
              <a:t> nada </a:t>
            </a:r>
            <a:r>
              <a:rPr lang="es-ES" sz="2000" dirty="0" err="1"/>
              <a:t>tem</a:t>
            </a:r>
            <a:r>
              <a:rPr lang="es-ES" sz="2000" dirty="0"/>
              <a:t> a ver </a:t>
            </a:r>
            <a:r>
              <a:rPr lang="es-ES" sz="2000" dirty="0" err="1"/>
              <a:t>com</a:t>
            </a:r>
            <a:r>
              <a:rPr lang="es-ES" sz="2000" dirty="0"/>
              <a:t> </a:t>
            </a:r>
            <a:r>
              <a:rPr lang="es-ES" sz="2000" dirty="0" err="1"/>
              <a:t>seu</a:t>
            </a:r>
            <a:r>
              <a:rPr lang="es-ES" sz="2000" dirty="0"/>
              <a:t> </a:t>
            </a:r>
            <a:r>
              <a:rPr lang="es-ES" sz="2000" dirty="0" err="1"/>
              <a:t>carinho</a:t>
            </a:r>
            <a:r>
              <a:rPr lang="es-ES" sz="2000" dirty="0"/>
              <a:t> </a:t>
            </a:r>
            <a:r>
              <a:rPr lang="es-ES" sz="2000" dirty="0" err="1"/>
              <a:t>ou</a:t>
            </a:r>
            <a:r>
              <a:rPr lang="es-ES" sz="2000" dirty="0"/>
              <a:t> o </a:t>
            </a:r>
            <a:r>
              <a:rPr lang="es-ES" sz="2000" dirty="0" err="1"/>
              <a:t>quanto</a:t>
            </a:r>
            <a:r>
              <a:rPr lang="es-ES" sz="2000" dirty="0"/>
              <a:t> te </a:t>
            </a:r>
            <a:r>
              <a:rPr lang="es-ES" sz="2000" dirty="0" err="1"/>
              <a:t>amei</a:t>
            </a:r>
            <a:r>
              <a:rPr lang="es-ES" sz="2000" dirty="0"/>
              <a:t>. 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3700211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2" descr="c:\Users\ECAMP\Pictures\IMAGENS ECAMP\940611_3273669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1352"/>
            <a:ext cx="6120680" cy="6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372200" y="260648"/>
            <a:ext cx="252028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</a:pPr>
            <a:r>
              <a:rPr lang="es-ES" sz="2000" dirty="0"/>
              <a:t>Trate de </a:t>
            </a:r>
            <a:r>
              <a:rPr lang="es-ES" sz="2000" dirty="0" err="1"/>
              <a:t>compreender</a:t>
            </a:r>
            <a:r>
              <a:rPr lang="es-ES" sz="2000" dirty="0"/>
              <a:t> que </a:t>
            </a:r>
            <a:r>
              <a:rPr lang="es-ES" sz="2000" dirty="0" err="1"/>
              <a:t>já</a:t>
            </a:r>
            <a:r>
              <a:rPr lang="es-ES" sz="2000" dirty="0"/>
              <a:t> </a:t>
            </a:r>
            <a:r>
              <a:rPr lang="es-ES" sz="2000" dirty="0" err="1"/>
              <a:t>não</a:t>
            </a:r>
            <a:r>
              <a:rPr lang="es-ES" sz="2000" dirty="0"/>
              <a:t> vivo, </a:t>
            </a:r>
            <a:r>
              <a:rPr lang="es-ES" sz="2000" dirty="0" err="1"/>
              <a:t>senão</a:t>
            </a:r>
            <a:r>
              <a:rPr lang="es-ES" sz="2000" dirty="0"/>
              <a:t> que sobrevivo, e </a:t>
            </a:r>
            <a:r>
              <a:rPr lang="es-ES" sz="2000" dirty="0" err="1"/>
              <a:t>isto</a:t>
            </a:r>
            <a:r>
              <a:rPr lang="es-ES" sz="2000" dirty="0"/>
              <a:t> </a:t>
            </a:r>
            <a:r>
              <a:rPr lang="es-ES" sz="2000" dirty="0" err="1"/>
              <a:t>não</a:t>
            </a:r>
            <a:r>
              <a:rPr lang="es-ES" sz="2000" dirty="0"/>
              <a:t> é </a:t>
            </a:r>
            <a:r>
              <a:rPr lang="es-ES" sz="2000" dirty="0" err="1"/>
              <a:t>viver</a:t>
            </a:r>
            <a:r>
              <a:rPr lang="es-ES" sz="2000" dirty="0"/>
              <a:t>.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1308956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2" descr="c:\Users\ECAMP\Pictures\IMAGENS ECAMP\988124_4420769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1352"/>
            <a:ext cx="6336704" cy="6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6588224" y="260648"/>
            <a:ext cx="2304256" cy="2352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  <a:spcBef>
                <a:spcPct val="50000"/>
              </a:spcBef>
            </a:pPr>
            <a:r>
              <a:rPr lang="es-ES_tradnl" sz="2000" dirty="0" err="1"/>
              <a:t>Sempre</a:t>
            </a:r>
            <a:r>
              <a:rPr lang="es-ES_tradnl" sz="2000" dirty="0"/>
              <a:t> </a:t>
            </a:r>
            <a:r>
              <a:rPr lang="es-ES_tradnl" sz="2000" dirty="0" err="1"/>
              <a:t>quis</a:t>
            </a:r>
            <a:r>
              <a:rPr lang="es-ES_tradnl" sz="2000" dirty="0"/>
              <a:t> o </a:t>
            </a:r>
            <a:r>
              <a:rPr lang="es-ES_tradnl" sz="2000" dirty="0" err="1"/>
              <a:t>melhor</a:t>
            </a:r>
            <a:r>
              <a:rPr lang="es-ES_tradnl" sz="2000" dirty="0"/>
              <a:t> para </a:t>
            </a:r>
            <a:r>
              <a:rPr lang="es-ES_tradnl" sz="2000" dirty="0" err="1"/>
              <a:t>você</a:t>
            </a:r>
            <a:r>
              <a:rPr lang="es-ES_tradnl" sz="2000" dirty="0"/>
              <a:t> e </a:t>
            </a:r>
            <a:r>
              <a:rPr lang="es-ES_tradnl" sz="2000" dirty="0" err="1"/>
              <a:t>preparei</a:t>
            </a:r>
            <a:r>
              <a:rPr lang="es-ES_tradnl" sz="2000" dirty="0"/>
              <a:t> os </a:t>
            </a:r>
            <a:r>
              <a:rPr lang="es-ES_tradnl" sz="2000" dirty="0" err="1"/>
              <a:t>caminhos</a:t>
            </a:r>
            <a:r>
              <a:rPr lang="es-ES_tradnl" sz="2000" dirty="0"/>
              <a:t> que </a:t>
            </a:r>
            <a:r>
              <a:rPr lang="es-ES_tradnl" sz="2000" dirty="0" err="1"/>
              <a:t>deve</a:t>
            </a:r>
            <a:r>
              <a:rPr lang="es-ES_tradnl" sz="2000" dirty="0"/>
              <a:t>  </a:t>
            </a:r>
            <a:r>
              <a:rPr lang="es-ES_tradnl" sz="2000" dirty="0" err="1"/>
              <a:t>percorrer</a:t>
            </a:r>
            <a:r>
              <a:rPr lang="es-ES_tradnl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1076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9" name="Picture 3" descr="c:\Users\ECAMP\Pictures\IMAGENS ECAMP\748176_7430540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6120680" cy="6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6372200" y="260648"/>
            <a:ext cx="2520280" cy="3276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</a:pPr>
            <a:r>
              <a:rPr lang="es-ES_tradnl" sz="2000" dirty="0" err="1"/>
              <a:t>Então</a:t>
            </a:r>
            <a:r>
              <a:rPr lang="es-ES_tradnl" sz="2000" dirty="0"/>
              <a:t> </a:t>
            </a:r>
            <a:r>
              <a:rPr lang="es-ES_tradnl" sz="2000" dirty="0" err="1"/>
              <a:t>pense</a:t>
            </a:r>
            <a:r>
              <a:rPr lang="es-ES_tradnl" sz="2000" dirty="0"/>
              <a:t> que </a:t>
            </a:r>
            <a:r>
              <a:rPr lang="es-ES_tradnl" sz="2000" dirty="0" err="1"/>
              <a:t>com</a:t>
            </a:r>
            <a:r>
              <a:rPr lang="es-ES_tradnl" sz="2000" dirty="0"/>
              <a:t> este </a:t>
            </a:r>
            <a:r>
              <a:rPr lang="es-ES_tradnl" sz="2000" dirty="0" err="1"/>
              <a:t>passo</a:t>
            </a:r>
            <a:r>
              <a:rPr lang="es-ES_tradnl" sz="2000" dirty="0"/>
              <a:t> que me adianto a dar, </a:t>
            </a:r>
            <a:r>
              <a:rPr lang="es-ES_tradnl" sz="2000" dirty="0" err="1"/>
              <a:t>estarei</a:t>
            </a:r>
            <a:r>
              <a:rPr lang="es-ES_tradnl" sz="2000" dirty="0"/>
              <a:t> </a:t>
            </a:r>
            <a:r>
              <a:rPr lang="es-ES_tradnl" sz="2000" dirty="0" err="1"/>
              <a:t>construindo</a:t>
            </a:r>
            <a:r>
              <a:rPr lang="es-ES_tradnl" sz="2000" dirty="0"/>
              <a:t> para </a:t>
            </a:r>
            <a:r>
              <a:rPr lang="es-ES_tradnl" sz="2000" dirty="0" err="1"/>
              <a:t>você</a:t>
            </a:r>
            <a:r>
              <a:rPr lang="es-ES_tradnl" sz="2000" dirty="0"/>
              <a:t> </a:t>
            </a:r>
            <a:r>
              <a:rPr lang="es-ES_tradnl" sz="2000" dirty="0" err="1"/>
              <a:t>outra</a:t>
            </a:r>
            <a:r>
              <a:rPr lang="es-ES_tradnl" sz="2000" dirty="0"/>
              <a:t> rota </a:t>
            </a:r>
            <a:r>
              <a:rPr lang="es-ES_tradnl" sz="2000" dirty="0" err="1"/>
              <a:t>em</a:t>
            </a:r>
            <a:r>
              <a:rPr lang="es-ES_tradnl" sz="2000" dirty="0"/>
              <a:t> </a:t>
            </a:r>
            <a:r>
              <a:rPr lang="es-ES_tradnl" sz="2000" dirty="0" err="1"/>
              <a:t>outro</a:t>
            </a:r>
            <a:r>
              <a:rPr lang="es-ES_tradnl" sz="2000" dirty="0"/>
              <a:t> tempo, </a:t>
            </a:r>
            <a:r>
              <a:rPr lang="es-ES_tradnl" sz="2000" dirty="0" err="1"/>
              <a:t>porém</a:t>
            </a:r>
            <a:r>
              <a:rPr lang="es-ES_tradnl" sz="2000" dirty="0"/>
              <a:t> </a:t>
            </a:r>
            <a:r>
              <a:rPr lang="es-ES_tradnl" sz="2000" dirty="0" err="1"/>
              <a:t>sempre</a:t>
            </a:r>
            <a:r>
              <a:rPr lang="es-ES_tradnl" sz="2000" dirty="0"/>
              <a:t> </a:t>
            </a:r>
            <a:r>
              <a:rPr lang="es-ES_tradnl" sz="2000" dirty="0" err="1"/>
              <a:t>com</a:t>
            </a:r>
            <a:r>
              <a:rPr lang="es-ES_tradnl" sz="2000" dirty="0"/>
              <a:t> </a:t>
            </a:r>
            <a:r>
              <a:rPr lang="es-ES_tradnl" sz="2000" dirty="0" err="1"/>
              <a:t>você</a:t>
            </a:r>
            <a:r>
              <a:rPr lang="es-ES_tradnl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1191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6588224" y="260648"/>
            <a:ext cx="2304256" cy="3737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  <a:spcBef>
                <a:spcPct val="50000"/>
              </a:spcBef>
            </a:pPr>
            <a:r>
              <a:rPr lang="es-ES" sz="2000" dirty="0" err="1"/>
              <a:t>Não</a:t>
            </a:r>
            <a:r>
              <a:rPr lang="es-ES" sz="2000" dirty="0"/>
              <a:t> se </a:t>
            </a:r>
            <a:r>
              <a:rPr lang="es-ES" sz="2000" dirty="0" err="1"/>
              <a:t>sinta</a:t>
            </a:r>
            <a:r>
              <a:rPr lang="es-ES" sz="2000" dirty="0"/>
              <a:t> triste  </a:t>
            </a:r>
            <a:r>
              <a:rPr lang="es-ES" sz="2000" dirty="0" err="1"/>
              <a:t>ou</a:t>
            </a:r>
            <a:r>
              <a:rPr lang="es-ES" sz="2000" dirty="0"/>
              <a:t> impotente por me ver </a:t>
            </a:r>
            <a:r>
              <a:rPr lang="es-ES" sz="2000" dirty="0" err="1"/>
              <a:t>assim</a:t>
            </a:r>
            <a:r>
              <a:rPr lang="es-ES" sz="2000" dirty="0"/>
              <a:t>. </a:t>
            </a:r>
            <a:r>
              <a:rPr lang="es-ES" sz="2000" dirty="0" err="1"/>
              <a:t>Dá</a:t>
            </a:r>
            <a:r>
              <a:rPr lang="es-ES" sz="2000" dirty="0"/>
              <a:t>-me </a:t>
            </a:r>
            <a:r>
              <a:rPr lang="es-ES" sz="2000" dirty="0" err="1"/>
              <a:t>seu</a:t>
            </a:r>
            <a:r>
              <a:rPr lang="es-ES" sz="2000" dirty="0"/>
              <a:t> </a:t>
            </a:r>
            <a:r>
              <a:rPr lang="es-ES" sz="2000" dirty="0" err="1"/>
              <a:t>coração</a:t>
            </a:r>
            <a:r>
              <a:rPr lang="es-ES" sz="2000" dirty="0"/>
              <a:t>, </a:t>
            </a:r>
            <a:r>
              <a:rPr lang="es-ES" sz="2000" dirty="0" err="1"/>
              <a:t>compreenda</a:t>
            </a:r>
            <a:r>
              <a:rPr lang="es-ES" sz="2000" dirty="0"/>
              <a:t>-me e me </a:t>
            </a:r>
            <a:r>
              <a:rPr lang="es-ES" sz="2000" dirty="0" err="1"/>
              <a:t>apoie</a:t>
            </a:r>
            <a:r>
              <a:rPr lang="es-ES" sz="2000" dirty="0"/>
              <a:t> como o </a:t>
            </a:r>
            <a:r>
              <a:rPr lang="es-ES" sz="2000" dirty="0" err="1"/>
              <a:t>fiz</a:t>
            </a:r>
            <a:r>
              <a:rPr lang="es-ES" sz="2000" dirty="0"/>
              <a:t> </a:t>
            </a:r>
            <a:r>
              <a:rPr lang="es-ES" sz="2000" dirty="0" err="1"/>
              <a:t>quando</a:t>
            </a:r>
            <a:r>
              <a:rPr lang="es-ES" sz="2000" dirty="0"/>
              <a:t> </a:t>
            </a:r>
            <a:r>
              <a:rPr lang="es-ES" sz="2000" dirty="0" err="1"/>
              <a:t>você</a:t>
            </a:r>
            <a:r>
              <a:rPr lang="es-ES" sz="2000" dirty="0"/>
              <a:t> </a:t>
            </a:r>
            <a:r>
              <a:rPr lang="es-ES" sz="2000" dirty="0" err="1"/>
              <a:t>começou</a:t>
            </a:r>
            <a:r>
              <a:rPr lang="es-ES" sz="2000" dirty="0"/>
              <a:t> a </a:t>
            </a:r>
            <a:r>
              <a:rPr lang="es-ES" sz="2000" dirty="0" err="1"/>
              <a:t>viver</a:t>
            </a:r>
            <a:r>
              <a:rPr lang="es-ES" sz="2000" dirty="0"/>
              <a:t>.</a:t>
            </a:r>
            <a:endParaRPr lang="es-ES_tradnl" sz="2000" dirty="0"/>
          </a:p>
        </p:txBody>
      </p:sp>
      <p:pic>
        <p:nvPicPr>
          <p:cNvPr id="225282" name="Picture 2" descr="c:\Users\ECAMP\Pictures\IMAGENS ECAMP\85493_599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6336704" cy="633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07948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 descr="c:\Users\ECAMP\Pictures\IMAGENS ECAMP\1064479_6869702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1352"/>
            <a:ext cx="5760640" cy="6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6012160" y="260648"/>
            <a:ext cx="2880320" cy="4199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50000"/>
              </a:lnSpc>
            </a:pPr>
            <a:r>
              <a:rPr lang="es-ES" sz="2000" dirty="0"/>
              <a:t>Da </a:t>
            </a:r>
            <a:r>
              <a:rPr lang="es-ES" sz="2000" dirty="0" err="1"/>
              <a:t>mesma</a:t>
            </a:r>
            <a:r>
              <a:rPr lang="es-ES" sz="2000" dirty="0"/>
              <a:t> </a:t>
            </a:r>
            <a:r>
              <a:rPr lang="es-ES" sz="2000" dirty="0" err="1"/>
              <a:t>maneira</a:t>
            </a:r>
            <a:r>
              <a:rPr lang="es-ES" sz="2000" dirty="0"/>
              <a:t> que  </a:t>
            </a:r>
            <a:r>
              <a:rPr lang="es-ES" sz="2000" dirty="0" err="1"/>
              <a:t>lhe</a:t>
            </a:r>
            <a:r>
              <a:rPr lang="es-ES" sz="2000" dirty="0"/>
              <a:t> </a:t>
            </a:r>
            <a:r>
              <a:rPr lang="es-ES" sz="2000" dirty="0" err="1"/>
              <a:t>acompanhei</a:t>
            </a:r>
            <a:r>
              <a:rPr lang="es-ES" sz="2000" dirty="0"/>
              <a:t> </a:t>
            </a:r>
            <a:r>
              <a:rPr lang="es-ES" sz="2000" dirty="0" err="1"/>
              <a:t>em</a:t>
            </a:r>
            <a:r>
              <a:rPr lang="es-ES" sz="2000" dirty="0"/>
              <a:t> </a:t>
            </a:r>
            <a:r>
              <a:rPr lang="es-ES" sz="2000" dirty="0" err="1"/>
              <a:t>seu</a:t>
            </a:r>
            <a:r>
              <a:rPr lang="es-ES" sz="2000" dirty="0"/>
              <a:t> </a:t>
            </a:r>
            <a:r>
              <a:rPr lang="es-ES" sz="2000" dirty="0" err="1"/>
              <a:t>caminho</a:t>
            </a:r>
            <a:r>
              <a:rPr lang="es-ES" sz="2000" dirty="0"/>
              <a:t>,  </a:t>
            </a:r>
            <a:r>
              <a:rPr lang="es-ES" sz="2000" dirty="0" err="1"/>
              <a:t>peço</a:t>
            </a:r>
            <a:r>
              <a:rPr lang="es-ES" sz="2000" dirty="0"/>
              <a:t> que me </a:t>
            </a:r>
            <a:r>
              <a:rPr lang="es-ES" sz="2000" dirty="0" err="1"/>
              <a:t>acompanhe</a:t>
            </a:r>
            <a:r>
              <a:rPr lang="es-ES" sz="2000" dirty="0"/>
              <a:t> para terminar o </a:t>
            </a:r>
            <a:r>
              <a:rPr lang="es-ES" sz="2000" dirty="0" err="1"/>
              <a:t>meu</a:t>
            </a:r>
            <a:r>
              <a:rPr lang="es-ES" sz="2000" dirty="0"/>
              <a:t>. </a:t>
            </a:r>
            <a:r>
              <a:rPr lang="es-ES" sz="2000" dirty="0" err="1"/>
              <a:t>Dê</a:t>
            </a:r>
            <a:r>
              <a:rPr lang="es-ES" sz="2000" dirty="0"/>
              <a:t>-me amor e </a:t>
            </a:r>
            <a:r>
              <a:rPr lang="es-ES" sz="2000" dirty="0" err="1"/>
              <a:t>paciência</a:t>
            </a:r>
            <a:r>
              <a:rPr lang="es-ES" sz="2000" dirty="0"/>
              <a:t>, que  </a:t>
            </a:r>
            <a:r>
              <a:rPr lang="es-ES" sz="2000" dirty="0" err="1"/>
              <a:t>devolverei</a:t>
            </a:r>
            <a:r>
              <a:rPr lang="es-ES" sz="2000" dirty="0"/>
              <a:t> </a:t>
            </a:r>
            <a:r>
              <a:rPr lang="es-ES" sz="2000" dirty="0" err="1"/>
              <a:t>gratidão</a:t>
            </a:r>
            <a:r>
              <a:rPr lang="es-ES" sz="2000" dirty="0"/>
              <a:t> e </a:t>
            </a:r>
            <a:r>
              <a:rPr lang="es-ES" sz="2000" dirty="0" err="1"/>
              <a:t>sorrisos</a:t>
            </a:r>
            <a:r>
              <a:rPr lang="es-ES" sz="2000" dirty="0"/>
              <a:t> </a:t>
            </a:r>
            <a:r>
              <a:rPr lang="es-ES" sz="2000" dirty="0" err="1"/>
              <a:t>com</a:t>
            </a:r>
            <a:r>
              <a:rPr lang="es-ES" sz="2000" dirty="0"/>
              <a:t> o </a:t>
            </a:r>
            <a:r>
              <a:rPr lang="es-ES" sz="2000" dirty="0" err="1"/>
              <a:t>imenso</a:t>
            </a:r>
            <a:r>
              <a:rPr lang="es-ES" sz="2000" dirty="0"/>
              <a:t> amor que </a:t>
            </a:r>
            <a:r>
              <a:rPr lang="es-ES" sz="2000" dirty="0" err="1"/>
              <a:t>tenho</a:t>
            </a:r>
            <a:r>
              <a:rPr lang="es-ES" sz="2000" dirty="0"/>
              <a:t> por </a:t>
            </a:r>
            <a:r>
              <a:rPr lang="es-ES" sz="2000" dirty="0" err="1"/>
              <a:t>você</a:t>
            </a:r>
            <a:r>
              <a:rPr lang="es-ES" sz="2000" dirty="0"/>
              <a:t>.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30461582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0" name="Picture 2" descr="c:\Users\ECAMP\Pictures\IMAGENS ECAMP\1179695_7389499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520" y="260648"/>
            <a:ext cx="4752000" cy="6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5004048" y="2551837"/>
            <a:ext cx="3923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 smtClean="0"/>
              <a:t>ATENCIOSAMENTE:</a:t>
            </a:r>
          </a:p>
          <a:p>
            <a:pPr algn="ctr"/>
            <a:endParaRPr lang="pt-BR" sz="3600" b="1" dirty="0" smtClean="0"/>
          </a:p>
          <a:p>
            <a:pPr algn="ctr"/>
            <a:r>
              <a:rPr lang="pt-BR" sz="3600" b="1" dirty="0" smtClean="0"/>
              <a:t>SEU VELHO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3905887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4" name="Picture 2" descr="c:\Users\ECAMP\Pictures\IMAGENS ECAMP\992546_6220347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6095869" cy="6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/>
          <p:cNvSpPr txBox="1"/>
          <p:nvPr/>
        </p:nvSpPr>
        <p:spPr>
          <a:xfrm>
            <a:off x="6300192" y="2459504"/>
            <a:ext cx="261950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4000" b="1" dirty="0" smtClean="0"/>
              <a:t>PAI</a:t>
            </a:r>
          </a:p>
          <a:p>
            <a:pPr algn="ctr">
              <a:defRPr/>
            </a:pPr>
            <a:endParaRPr lang="pt-BR" sz="4000" b="1" dirty="0" smtClean="0"/>
          </a:p>
          <a:p>
            <a:pPr algn="ctr">
              <a:defRPr/>
            </a:pPr>
            <a:r>
              <a:rPr lang="pt-BR" sz="4000" b="1" dirty="0" smtClean="0"/>
              <a:t>OBRIGADO</a:t>
            </a: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5384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573</Words>
  <Application>Microsoft Office PowerPoint</Application>
  <PresentationFormat>Apresentação na tela (4:3)</PresentationFormat>
  <Paragraphs>27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ECAMP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CAIO SAKAMOTO</dc:creator>
  <cp:lastModifiedBy>Caio</cp:lastModifiedBy>
  <cp:revision>2</cp:revision>
  <dcterms:created xsi:type="dcterms:W3CDTF">2013-01-25T19:43:58Z</dcterms:created>
  <dcterms:modified xsi:type="dcterms:W3CDTF">2014-06-04T21:02:06Z</dcterms:modified>
</cp:coreProperties>
</file>