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8A8B42-AE06-4C92-BDCD-C775BEDEB28F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B93DE2D-479A-4B95-8301-4E97AF4B1241}">
      <dgm:prSet phldrT="[Texto]" custT="1"/>
      <dgm:spPr/>
      <dgm:t>
        <a:bodyPr/>
        <a:lstStyle/>
        <a:p>
          <a:r>
            <a:rPr lang="es-ES" sz="1600" b="1" dirty="0" smtClean="0"/>
            <a:t>SEROTONINA</a:t>
          </a:r>
          <a:endParaRPr lang="pt-BR" sz="1600" b="1" dirty="0"/>
        </a:p>
      </dgm:t>
    </dgm:pt>
    <dgm:pt modelId="{32765980-8E6F-4E9A-9D00-EC7024202B94}" type="parTrans" cxnId="{D05E8456-F41A-442D-89BF-7D3D860E92C9}">
      <dgm:prSet/>
      <dgm:spPr/>
      <dgm:t>
        <a:bodyPr/>
        <a:lstStyle/>
        <a:p>
          <a:endParaRPr lang="pt-BR" sz="1500" b="1"/>
        </a:p>
      </dgm:t>
    </dgm:pt>
    <dgm:pt modelId="{0CF40B6E-5497-4F64-AE2E-0A6CF65B355E}" type="sibTrans" cxnId="{D05E8456-F41A-442D-89BF-7D3D860E92C9}">
      <dgm:prSet/>
      <dgm:spPr/>
      <dgm:t>
        <a:bodyPr/>
        <a:lstStyle/>
        <a:p>
          <a:endParaRPr lang="pt-BR" sz="1500" b="1"/>
        </a:p>
      </dgm:t>
    </dgm:pt>
    <dgm:pt modelId="{6D4BF684-996D-41B0-AFAC-CFE1BE46C12F}">
      <dgm:prSet phldrT="[Texto]" custT="1"/>
      <dgm:spPr>
        <a:solidFill>
          <a:srgbClr val="FFC000"/>
        </a:solidFill>
      </dgm:spPr>
      <dgm:t>
        <a:bodyPr/>
        <a:lstStyle/>
        <a:p>
          <a:r>
            <a:rPr lang="es-ES" sz="1500" b="1" dirty="0" err="1" smtClean="0"/>
            <a:t>Serenidade</a:t>
          </a:r>
          <a:endParaRPr lang="pt-BR" sz="1500" b="1" dirty="0"/>
        </a:p>
      </dgm:t>
    </dgm:pt>
    <dgm:pt modelId="{88A059FC-4100-4411-AF48-108E55A969DB}" type="parTrans" cxnId="{EC8A16AB-59FC-4674-8795-4381758C09F3}">
      <dgm:prSet custT="1"/>
      <dgm:spPr/>
      <dgm:t>
        <a:bodyPr/>
        <a:lstStyle/>
        <a:p>
          <a:endParaRPr lang="pt-BR" sz="1500" b="1"/>
        </a:p>
      </dgm:t>
    </dgm:pt>
    <dgm:pt modelId="{D9940434-0E69-4B4E-B7FA-21A8C455F2FD}" type="sibTrans" cxnId="{EC8A16AB-59FC-4674-8795-4381758C09F3}">
      <dgm:prSet/>
      <dgm:spPr/>
      <dgm:t>
        <a:bodyPr/>
        <a:lstStyle/>
        <a:p>
          <a:endParaRPr lang="pt-BR" sz="1500" b="1"/>
        </a:p>
      </dgm:t>
    </dgm:pt>
    <dgm:pt modelId="{5FD0F132-1A98-4758-994D-F682E17EB487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sz="1500" b="1" dirty="0" err="1" smtClean="0"/>
            <a:t>Silêncio</a:t>
          </a:r>
          <a:endParaRPr lang="pt-BR" sz="1500" b="1" dirty="0"/>
        </a:p>
      </dgm:t>
    </dgm:pt>
    <dgm:pt modelId="{90767FA3-47E8-4CB1-8C56-B19C3120EF68}" type="parTrans" cxnId="{2C9534B6-A102-41C7-8E6E-CA84CCD8E80C}">
      <dgm:prSet custT="1"/>
      <dgm:spPr/>
      <dgm:t>
        <a:bodyPr/>
        <a:lstStyle/>
        <a:p>
          <a:endParaRPr lang="pt-BR" sz="1500" b="1"/>
        </a:p>
      </dgm:t>
    </dgm:pt>
    <dgm:pt modelId="{AED1DC03-A532-432C-A470-DD6BBBB66916}" type="sibTrans" cxnId="{2C9534B6-A102-41C7-8E6E-CA84CCD8E80C}">
      <dgm:prSet/>
      <dgm:spPr/>
      <dgm:t>
        <a:bodyPr/>
        <a:lstStyle/>
        <a:p>
          <a:endParaRPr lang="pt-BR" sz="1500" b="1"/>
        </a:p>
      </dgm:t>
    </dgm:pt>
    <dgm:pt modelId="{86FF9A3D-AD3D-4EAD-8BC4-1F8501E56030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1500" b="1" dirty="0" err="1" smtClean="0"/>
            <a:t>Sabedoria</a:t>
          </a:r>
          <a:endParaRPr lang="pt-BR" sz="1500" b="1" dirty="0"/>
        </a:p>
      </dgm:t>
    </dgm:pt>
    <dgm:pt modelId="{63945EDB-8FA7-4415-9C86-267B0FA38413}" type="parTrans" cxnId="{7E977707-6F04-403B-9373-41C308505C52}">
      <dgm:prSet custT="1"/>
      <dgm:spPr/>
      <dgm:t>
        <a:bodyPr/>
        <a:lstStyle/>
        <a:p>
          <a:endParaRPr lang="pt-BR" sz="1500" b="1"/>
        </a:p>
      </dgm:t>
    </dgm:pt>
    <dgm:pt modelId="{F86ED38A-379E-4A71-9F07-E5A67CF36E58}" type="sibTrans" cxnId="{7E977707-6F04-403B-9373-41C308505C52}">
      <dgm:prSet/>
      <dgm:spPr/>
      <dgm:t>
        <a:bodyPr/>
        <a:lstStyle/>
        <a:p>
          <a:endParaRPr lang="pt-BR" sz="1500" b="1"/>
        </a:p>
      </dgm:t>
    </dgm:pt>
    <dgm:pt modelId="{2A3F607B-CB06-438D-B6CA-09B1B4C766AE}">
      <dgm:prSet phldrT="[Texto]" custT="1"/>
      <dgm:spPr>
        <a:solidFill>
          <a:srgbClr val="00B0F0"/>
        </a:solidFill>
      </dgm:spPr>
      <dgm:t>
        <a:bodyPr/>
        <a:lstStyle/>
        <a:p>
          <a:r>
            <a:rPr lang="es-ES" sz="1500" b="1" dirty="0" smtClean="0"/>
            <a:t>Sabor</a:t>
          </a:r>
          <a:endParaRPr lang="pt-BR" sz="1500" b="1" dirty="0"/>
        </a:p>
      </dgm:t>
    </dgm:pt>
    <dgm:pt modelId="{FA73B923-DC1E-4B48-9E58-A213B6C9706F}" type="parTrans" cxnId="{7EDEDC5C-8CB3-4191-9082-D36CC5DB4781}">
      <dgm:prSet custT="1"/>
      <dgm:spPr/>
      <dgm:t>
        <a:bodyPr/>
        <a:lstStyle/>
        <a:p>
          <a:endParaRPr lang="pt-BR" sz="1500" b="1"/>
        </a:p>
      </dgm:t>
    </dgm:pt>
    <dgm:pt modelId="{699D9960-B4AF-4DEF-A0BC-E811DD78211D}" type="sibTrans" cxnId="{7EDEDC5C-8CB3-4191-9082-D36CC5DB4781}">
      <dgm:prSet/>
      <dgm:spPr/>
      <dgm:t>
        <a:bodyPr/>
        <a:lstStyle/>
        <a:p>
          <a:endParaRPr lang="pt-BR" sz="1500" b="1"/>
        </a:p>
      </dgm:t>
    </dgm:pt>
    <dgm:pt modelId="{9E13DF51-4240-458C-8310-8E68A1D113D1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1500" b="1" dirty="0" smtClean="0"/>
            <a:t>Sexo</a:t>
          </a:r>
          <a:endParaRPr lang="pt-BR" sz="1500" b="1" dirty="0"/>
        </a:p>
      </dgm:t>
    </dgm:pt>
    <dgm:pt modelId="{0A42D00E-48D7-40EA-8F28-2BC2F6932FE3}" type="parTrans" cxnId="{B64F56C3-B0C8-4F48-92D7-50BB22A12645}">
      <dgm:prSet custT="1"/>
      <dgm:spPr/>
      <dgm:t>
        <a:bodyPr/>
        <a:lstStyle/>
        <a:p>
          <a:endParaRPr lang="pt-BR" sz="1500" b="1"/>
        </a:p>
      </dgm:t>
    </dgm:pt>
    <dgm:pt modelId="{E0F65D66-6573-47AD-B073-DD8C8CCB4068}" type="sibTrans" cxnId="{B64F56C3-B0C8-4F48-92D7-50BB22A12645}">
      <dgm:prSet/>
      <dgm:spPr/>
      <dgm:t>
        <a:bodyPr/>
        <a:lstStyle/>
        <a:p>
          <a:endParaRPr lang="pt-BR" sz="1500" b="1"/>
        </a:p>
      </dgm:t>
    </dgm:pt>
    <dgm:pt modelId="{E861C199-5993-4BB5-BA65-18D0C62549BC}">
      <dgm:prSet phldrT="[Texto]" custT="1"/>
      <dgm:spPr>
        <a:solidFill>
          <a:srgbClr val="FF0000"/>
        </a:solidFill>
      </dgm:spPr>
      <dgm:t>
        <a:bodyPr/>
        <a:lstStyle/>
        <a:p>
          <a:r>
            <a:rPr lang="pt-BR" sz="1500" b="1" dirty="0" smtClean="0"/>
            <a:t>Sono</a:t>
          </a:r>
          <a:endParaRPr lang="pt-BR" sz="1500" b="1" dirty="0"/>
        </a:p>
      </dgm:t>
    </dgm:pt>
    <dgm:pt modelId="{F62AE01F-5362-4ABD-8653-E4CF8452977F}" type="parTrans" cxnId="{06291D72-9F8A-4D6A-A37C-811A639A1683}">
      <dgm:prSet custT="1"/>
      <dgm:spPr/>
      <dgm:t>
        <a:bodyPr/>
        <a:lstStyle/>
        <a:p>
          <a:endParaRPr lang="pt-BR" sz="1500" b="1"/>
        </a:p>
      </dgm:t>
    </dgm:pt>
    <dgm:pt modelId="{E1A43F40-2738-4319-8E3F-108764A84529}" type="sibTrans" cxnId="{06291D72-9F8A-4D6A-A37C-811A639A1683}">
      <dgm:prSet/>
      <dgm:spPr/>
      <dgm:t>
        <a:bodyPr/>
        <a:lstStyle/>
        <a:p>
          <a:endParaRPr lang="pt-BR" sz="1500" b="1"/>
        </a:p>
      </dgm:t>
    </dgm:pt>
    <dgm:pt modelId="{A8C999ED-0D73-491F-A7D0-53146E5973CC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pt-BR" sz="1500" b="1" dirty="0" smtClean="0"/>
            <a:t>Sorriso</a:t>
          </a:r>
          <a:endParaRPr lang="pt-BR" sz="1500" b="1" dirty="0"/>
        </a:p>
      </dgm:t>
    </dgm:pt>
    <dgm:pt modelId="{A5A90183-8C5F-4D79-9534-4B0FB7BAECB4}" type="parTrans" cxnId="{DAC2BE04-C9B4-4213-B816-A0BE2FCAF6D0}">
      <dgm:prSet custT="1"/>
      <dgm:spPr/>
      <dgm:t>
        <a:bodyPr/>
        <a:lstStyle/>
        <a:p>
          <a:endParaRPr lang="pt-BR" sz="1500" b="1"/>
        </a:p>
      </dgm:t>
    </dgm:pt>
    <dgm:pt modelId="{BE6F2113-1861-40D6-8DA5-78F93C973584}" type="sibTrans" cxnId="{DAC2BE04-C9B4-4213-B816-A0BE2FCAF6D0}">
      <dgm:prSet/>
      <dgm:spPr/>
      <dgm:t>
        <a:bodyPr/>
        <a:lstStyle/>
        <a:p>
          <a:endParaRPr lang="pt-BR" sz="1500" b="1"/>
        </a:p>
      </dgm:t>
    </dgm:pt>
    <dgm:pt modelId="{8F5F8CC8-61FA-4B11-A7B0-96CE965BEE02}" type="pres">
      <dgm:prSet presAssocID="{3D8A8B42-AE06-4C92-BDCD-C775BEDEB28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4EB462A-43D0-4715-9E75-3A3C90907BFE}" type="pres">
      <dgm:prSet presAssocID="{1B93DE2D-479A-4B95-8301-4E97AF4B1241}" presName="centerShape" presStyleLbl="node0" presStyleIdx="0" presStyleCnt="1"/>
      <dgm:spPr/>
      <dgm:t>
        <a:bodyPr/>
        <a:lstStyle/>
        <a:p>
          <a:endParaRPr lang="pt-BR"/>
        </a:p>
      </dgm:t>
    </dgm:pt>
    <dgm:pt modelId="{CA3017DD-29E6-457C-93AE-59B07E485545}" type="pres">
      <dgm:prSet presAssocID="{88A059FC-4100-4411-AF48-108E55A969DB}" presName="parTrans" presStyleLbl="sibTrans2D1" presStyleIdx="0" presStyleCnt="7"/>
      <dgm:spPr/>
      <dgm:t>
        <a:bodyPr/>
        <a:lstStyle/>
        <a:p>
          <a:endParaRPr lang="pt-BR"/>
        </a:p>
      </dgm:t>
    </dgm:pt>
    <dgm:pt modelId="{3B6DE39C-3B3B-4F7D-8404-0EA1C8137451}" type="pres">
      <dgm:prSet presAssocID="{88A059FC-4100-4411-AF48-108E55A969DB}" presName="connectorText" presStyleLbl="sibTrans2D1" presStyleIdx="0" presStyleCnt="7"/>
      <dgm:spPr/>
      <dgm:t>
        <a:bodyPr/>
        <a:lstStyle/>
        <a:p>
          <a:endParaRPr lang="pt-BR"/>
        </a:p>
      </dgm:t>
    </dgm:pt>
    <dgm:pt modelId="{71D09188-C166-46A8-9C83-9555AEF5BDEC}" type="pres">
      <dgm:prSet presAssocID="{6D4BF684-996D-41B0-AFAC-CFE1BE46C12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76A2BCD-F60F-4480-B169-488067C2E7EF}" type="pres">
      <dgm:prSet presAssocID="{90767FA3-47E8-4CB1-8C56-B19C3120EF68}" presName="parTrans" presStyleLbl="sibTrans2D1" presStyleIdx="1" presStyleCnt="7"/>
      <dgm:spPr/>
      <dgm:t>
        <a:bodyPr/>
        <a:lstStyle/>
        <a:p>
          <a:endParaRPr lang="pt-BR"/>
        </a:p>
      </dgm:t>
    </dgm:pt>
    <dgm:pt modelId="{087ACBB4-F320-4823-BAD5-2E34236E2D73}" type="pres">
      <dgm:prSet presAssocID="{90767FA3-47E8-4CB1-8C56-B19C3120EF68}" presName="connectorText" presStyleLbl="sibTrans2D1" presStyleIdx="1" presStyleCnt="7"/>
      <dgm:spPr/>
      <dgm:t>
        <a:bodyPr/>
        <a:lstStyle/>
        <a:p>
          <a:endParaRPr lang="pt-BR"/>
        </a:p>
      </dgm:t>
    </dgm:pt>
    <dgm:pt modelId="{ED48659E-B94B-40F3-B89C-C42A80648E62}" type="pres">
      <dgm:prSet presAssocID="{5FD0F132-1A98-4758-994D-F682E17EB48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D0A2538-E8EB-4F09-BF55-65D4CEC35736}" type="pres">
      <dgm:prSet presAssocID="{63945EDB-8FA7-4415-9C86-267B0FA38413}" presName="parTrans" presStyleLbl="sibTrans2D1" presStyleIdx="2" presStyleCnt="7"/>
      <dgm:spPr/>
      <dgm:t>
        <a:bodyPr/>
        <a:lstStyle/>
        <a:p>
          <a:endParaRPr lang="pt-BR"/>
        </a:p>
      </dgm:t>
    </dgm:pt>
    <dgm:pt modelId="{4BC74A94-BB62-41A6-8C44-46D4F1BED9EB}" type="pres">
      <dgm:prSet presAssocID="{63945EDB-8FA7-4415-9C86-267B0FA38413}" presName="connectorText" presStyleLbl="sibTrans2D1" presStyleIdx="2" presStyleCnt="7"/>
      <dgm:spPr/>
      <dgm:t>
        <a:bodyPr/>
        <a:lstStyle/>
        <a:p>
          <a:endParaRPr lang="pt-BR"/>
        </a:p>
      </dgm:t>
    </dgm:pt>
    <dgm:pt modelId="{C603BE4D-3B21-4FE2-A336-E37081A96D52}" type="pres">
      <dgm:prSet presAssocID="{86FF9A3D-AD3D-4EAD-8BC4-1F8501E5603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41917BF-6072-481D-9F9D-C94D2D5FEA18}" type="pres">
      <dgm:prSet presAssocID="{FA73B923-DC1E-4B48-9E58-A213B6C9706F}" presName="parTrans" presStyleLbl="sibTrans2D1" presStyleIdx="3" presStyleCnt="7"/>
      <dgm:spPr/>
      <dgm:t>
        <a:bodyPr/>
        <a:lstStyle/>
        <a:p>
          <a:endParaRPr lang="pt-BR"/>
        </a:p>
      </dgm:t>
    </dgm:pt>
    <dgm:pt modelId="{F0A81742-E8EF-4351-8B20-FA00530277B4}" type="pres">
      <dgm:prSet presAssocID="{FA73B923-DC1E-4B48-9E58-A213B6C9706F}" presName="connectorText" presStyleLbl="sibTrans2D1" presStyleIdx="3" presStyleCnt="7"/>
      <dgm:spPr/>
      <dgm:t>
        <a:bodyPr/>
        <a:lstStyle/>
        <a:p>
          <a:endParaRPr lang="pt-BR"/>
        </a:p>
      </dgm:t>
    </dgm:pt>
    <dgm:pt modelId="{1812D3FD-607C-45DD-89DC-2F2FCC25C81A}" type="pres">
      <dgm:prSet presAssocID="{2A3F607B-CB06-438D-B6CA-09B1B4C766A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BA235B8-0789-4539-BE50-CDB5B711D27F}" type="pres">
      <dgm:prSet presAssocID="{0A42D00E-48D7-40EA-8F28-2BC2F6932FE3}" presName="parTrans" presStyleLbl="sibTrans2D1" presStyleIdx="4" presStyleCnt="7"/>
      <dgm:spPr/>
      <dgm:t>
        <a:bodyPr/>
        <a:lstStyle/>
        <a:p>
          <a:endParaRPr lang="pt-BR"/>
        </a:p>
      </dgm:t>
    </dgm:pt>
    <dgm:pt modelId="{F195B29F-21CA-4F0A-BB57-DDEBB7A48035}" type="pres">
      <dgm:prSet presAssocID="{0A42D00E-48D7-40EA-8F28-2BC2F6932FE3}" presName="connectorText" presStyleLbl="sibTrans2D1" presStyleIdx="4" presStyleCnt="7"/>
      <dgm:spPr/>
      <dgm:t>
        <a:bodyPr/>
        <a:lstStyle/>
        <a:p>
          <a:endParaRPr lang="pt-BR"/>
        </a:p>
      </dgm:t>
    </dgm:pt>
    <dgm:pt modelId="{382D204E-4C1F-4949-A6F5-0EDF0D72E2B6}" type="pres">
      <dgm:prSet presAssocID="{9E13DF51-4240-458C-8310-8E68A1D113D1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81C8BCD-6559-4489-BBAD-C19F662F67E9}" type="pres">
      <dgm:prSet presAssocID="{F62AE01F-5362-4ABD-8653-E4CF8452977F}" presName="parTrans" presStyleLbl="sibTrans2D1" presStyleIdx="5" presStyleCnt="7"/>
      <dgm:spPr/>
      <dgm:t>
        <a:bodyPr/>
        <a:lstStyle/>
        <a:p>
          <a:endParaRPr lang="pt-BR"/>
        </a:p>
      </dgm:t>
    </dgm:pt>
    <dgm:pt modelId="{AB0DCB0C-0579-48E9-9A27-6DC2FA334AC8}" type="pres">
      <dgm:prSet presAssocID="{F62AE01F-5362-4ABD-8653-E4CF8452977F}" presName="connectorText" presStyleLbl="sibTrans2D1" presStyleIdx="5" presStyleCnt="7"/>
      <dgm:spPr/>
      <dgm:t>
        <a:bodyPr/>
        <a:lstStyle/>
        <a:p>
          <a:endParaRPr lang="pt-BR"/>
        </a:p>
      </dgm:t>
    </dgm:pt>
    <dgm:pt modelId="{D00D6536-DBCA-4922-89C8-791CB1376884}" type="pres">
      <dgm:prSet presAssocID="{E861C199-5993-4BB5-BA65-18D0C62549BC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0962ED-A421-4359-986C-F7D46DCA7314}" type="pres">
      <dgm:prSet presAssocID="{A5A90183-8C5F-4D79-9534-4B0FB7BAECB4}" presName="parTrans" presStyleLbl="sibTrans2D1" presStyleIdx="6" presStyleCnt="7"/>
      <dgm:spPr/>
      <dgm:t>
        <a:bodyPr/>
        <a:lstStyle/>
        <a:p>
          <a:endParaRPr lang="pt-BR"/>
        </a:p>
      </dgm:t>
    </dgm:pt>
    <dgm:pt modelId="{8B5833C5-25D0-4843-9867-123FED8C13BB}" type="pres">
      <dgm:prSet presAssocID="{A5A90183-8C5F-4D79-9534-4B0FB7BAECB4}" presName="connectorText" presStyleLbl="sibTrans2D1" presStyleIdx="6" presStyleCnt="7"/>
      <dgm:spPr/>
      <dgm:t>
        <a:bodyPr/>
        <a:lstStyle/>
        <a:p>
          <a:endParaRPr lang="pt-BR"/>
        </a:p>
      </dgm:t>
    </dgm:pt>
    <dgm:pt modelId="{D3381139-EE8D-4122-B9FE-8317E5D8757B}" type="pres">
      <dgm:prSet presAssocID="{A8C999ED-0D73-491F-A7D0-53146E5973C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DAB6936-F096-4782-8448-FCA46ADDE2CF}" type="presOf" srcId="{A5A90183-8C5F-4D79-9534-4B0FB7BAECB4}" destId="{D60962ED-A421-4359-986C-F7D46DCA7314}" srcOrd="0" destOrd="0" presId="urn:microsoft.com/office/officeart/2005/8/layout/radial5"/>
    <dgm:cxn modelId="{F0A46F75-E0CA-4C70-B3E6-E2A695732CAB}" type="presOf" srcId="{3D8A8B42-AE06-4C92-BDCD-C775BEDEB28F}" destId="{8F5F8CC8-61FA-4B11-A7B0-96CE965BEE02}" srcOrd="0" destOrd="0" presId="urn:microsoft.com/office/officeart/2005/8/layout/radial5"/>
    <dgm:cxn modelId="{5E7752B0-1290-484A-8FA5-8C32A72278AE}" type="presOf" srcId="{2A3F607B-CB06-438D-B6CA-09B1B4C766AE}" destId="{1812D3FD-607C-45DD-89DC-2F2FCC25C81A}" srcOrd="0" destOrd="0" presId="urn:microsoft.com/office/officeart/2005/8/layout/radial5"/>
    <dgm:cxn modelId="{9E6D8502-D70E-40D5-9FFD-47B8C0C6995B}" type="presOf" srcId="{FA73B923-DC1E-4B48-9E58-A213B6C9706F}" destId="{941917BF-6072-481D-9F9D-C94D2D5FEA18}" srcOrd="0" destOrd="0" presId="urn:microsoft.com/office/officeart/2005/8/layout/radial5"/>
    <dgm:cxn modelId="{9746420D-6DA6-46E5-969D-1ECB1EBC9F52}" type="presOf" srcId="{90767FA3-47E8-4CB1-8C56-B19C3120EF68}" destId="{087ACBB4-F320-4823-BAD5-2E34236E2D73}" srcOrd="1" destOrd="0" presId="urn:microsoft.com/office/officeart/2005/8/layout/radial5"/>
    <dgm:cxn modelId="{E425179B-8D88-4E0A-93B0-8B09281AB480}" type="presOf" srcId="{9E13DF51-4240-458C-8310-8E68A1D113D1}" destId="{382D204E-4C1F-4949-A6F5-0EDF0D72E2B6}" srcOrd="0" destOrd="0" presId="urn:microsoft.com/office/officeart/2005/8/layout/radial5"/>
    <dgm:cxn modelId="{08FC2699-FD6A-4049-8847-22465073BDFB}" type="presOf" srcId="{1B93DE2D-479A-4B95-8301-4E97AF4B1241}" destId="{14EB462A-43D0-4715-9E75-3A3C90907BFE}" srcOrd="0" destOrd="0" presId="urn:microsoft.com/office/officeart/2005/8/layout/radial5"/>
    <dgm:cxn modelId="{7EDEDC5C-8CB3-4191-9082-D36CC5DB4781}" srcId="{1B93DE2D-479A-4B95-8301-4E97AF4B1241}" destId="{2A3F607B-CB06-438D-B6CA-09B1B4C766AE}" srcOrd="3" destOrd="0" parTransId="{FA73B923-DC1E-4B48-9E58-A213B6C9706F}" sibTransId="{699D9960-B4AF-4DEF-A0BC-E811DD78211D}"/>
    <dgm:cxn modelId="{5D94F489-29B0-4E94-B83A-09BA759DBAF8}" type="presOf" srcId="{F62AE01F-5362-4ABD-8653-E4CF8452977F}" destId="{581C8BCD-6559-4489-BBAD-C19F662F67E9}" srcOrd="0" destOrd="0" presId="urn:microsoft.com/office/officeart/2005/8/layout/radial5"/>
    <dgm:cxn modelId="{EC8A16AB-59FC-4674-8795-4381758C09F3}" srcId="{1B93DE2D-479A-4B95-8301-4E97AF4B1241}" destId="{6D4BF684-996D-41B0-AFAC-CFE1BE46C12F}" srcOrd="0" destOrd="0" parTransId="{88A059FC-4100-4411-AF48-108E55A969DB}" sibTransId="{D9940434-0E69-4B4E-B7FA-21A8C455F2FD}"/>
    <dgm:cxn modelId="{0454C4EF-D8DF-4F9C-8250-00E536087E4F}" type="presOf" srcId="{63945EDB-8FA7-4415-9C86-267B0FA38413}" destId="{4BC74A94-BB62-41A6-8C44-46D4F1BED9EB}" srcOrd="1" destOrd="0" presId="urn:microsoft.com/office/officeart/2005/8/layout/radial5"/>
    <dgm:cxn modelId="{68D5F213-6C76-4393-A47A-D5A198AF24F6}" type="presOf" srcId="{FA73B923-DC1E-4B48-9E58-A213B6C9706F}" destId="{F0A81742-E8EF-4351-8B20-FA00530277B4}" srcOrd="1" destOrd="0" presId="urn:microsoft.com/office/officeart/2005/8/layout/radial5"/>
    <dgm:cxn modelId="{7E977707-6F04-403B-9373-41C308505C52}" srcId="{1B93DE2D-479A-4B95-8301-4E97AF4B1241}" destId="{86FF9A3D-AD3D-4EAD-8BC4-1F8501E56030}" srcOrd="2" destOrd="0" parTransId="{63945EDB-8FA7-4415-9C86-267B0FA38413}" sibTransId="{F86ED38A-379E-4A71-9F07-E5A67CF36E58}"/>
    <dgm:cxn modelId="{50255106-0206-4BCC-9F21-4D18DAC3774B}" type="presOf" srcId="{88A059FC-4100-4411-AF48-108E55A969DB}" destId="{3B6DE39C-3B3B-4F7D-8404-0EA1C8137451}" srcOrd="1" destOrd="0" presId="urn:microsoft.com/office/officeart/2005/8/layout/radial5"/>
    <dgm:cxn modelId="{8BF7F0D3-17D6-4B87-9A6A-F1FCC49B0911}" type="presOf" srcId="{0A42D00E-48D7-40EA-8F28-2BC2F6932FE3}" destId="{F195B29F-21CA-4F0A-BB57-DDEBB7A48035}" srcOrd="1" destOrd="0" presId="urn:microsoft.com/office/officeart/2005/8/layout/radial5"/>
    <dgm:cxn modelId="{76E12A0C-5FAB-4604-8140-A5D9A3CFC5D5}" type="presOf" srcId="{88A059FC-4100-4411-AF48-108E55A969DB}" destId="{CA3017DD-29E6-457C-93AE-59B07E485545}" srcOrd="0" destOrd="0" presId="urn:microsoft.com/office/officeart/2005/8/layout/radial5"/>
    <dgm:cxn modelId="{D05E8456-F41A-442D-89BF-7D3D860E92C9}" srcId="{3D8A8B42-AE06-4C92-BDCD-C775BEDEB28F}" destId="{1B93DE2D-479A-4B95-8301-4E97AF4B1241}" srcOrd="0" destOrd="0" parTransId="{32765980-8E6F-4E9A-9D00-EC7024202B94}" sibTransId="{0CF40B6E-5497-4F64-AE2E-0A6CF65B355E}"/>
    <dgm:cxn modelId="{BA0D36F4-892F-4E25-82F1-6DF8DD138E73}" type="presOf" srcId="{90767FA3-47E8-4CB1-8C56-B19C3120EF68}" destId="{976A2BCD-F60F-4480-B169-488067C2E7EF}" srcOrd="0" destOrd="0" presId="urn:microsoft.com/office/officeart/2005/8/layout/radial5"/>
    <dgm:cxn modelId="{DFDCE9DB-6B41-463C-8840-CF49DD0C9401}" type="presOf" srcId="{A8C999ED-0D73-491F-A7D0-53146E5973CC}" destId="{D3381139-EE8D-4122-B9FE-8317E5D8757B}" srcOrd="0" destOrd="0" presId="urn:microsoft.com/office/officeart/2005/8/layout/radial5"/>
    <dgm:cxn modelId="{EC04685B-36D8-42F7-A629-C09B09EBA9F6}" type="presOf" srcId="{6D4BF684-996D-41B0-AFAC-CFE1BE46C12F}" destId="{71D09188-C166-46A8-9C83-9555AEF5BDEC}" srcOrd="0" destOrd="0" presId="urn:microsoft.com/office/officeart/2005/8/layout/radial5"/>
    <dgm:cxn modelId="{DAC2BE04-C9B4-4213-B816-A0BE2FCAF6D0}" srcId="{1B93DE2D-479A-4B95-8301-4E97AF4B1241}" destId="{A8C999ED-0D73-491F-A7D0-53146E5973CC}" srcOrd="6" destOrd="0" parTransId="{A5A90183-8C5F-4D79-9534-4B0FB7BAECB4}" sibTransId="{BE6F2113-1861-40D6-8DA5-78F93C973584}"/>
    <dgm:cxn modelId="{913FE483-021E-4FAA-AC8A-24864C9B6CD6}" type="presOf" srcId="{0A42D00E-48D7-40EA-8F28-2BC2F6932FE3}" destId="{8BA235B8-0789-4539-BE50-CDB5B711D27F}" srcOrd="0" destOrd="0" presId="urn:microsoft.com/office/officeart/2005/8/layout/radial5"/>
    <dgm:cxn modelId="{EF599A19-A9B5-4C3A-B531-BC7AA5B2A043}" type="presOf" srcId="{86FF9A3D-AD3D-4EAD-8BC4-1F8501E56030}" destId="{C603BE4D-3B21-4FE2-A336-E37081A96D52}" srcOrd="0" destOrd="0" presId="urn:microsoft.com/office/officeart/2005/8/layout/radial5"/>
    <dgm:cxn modelId="{06291D72-9F8A-4D6A-A37C-811A639A1683}" srcId="{1B93DE2D-479A-4B95-8301-4E97AF4B1241}" destId="{E861C199-5993-4BB5-BA65-18D0C62549BC}" srcOrd="5" destOrd="0" parTransId="{F62AE01F-5362-4ABD-8653-E4CF8452977F}" sibTransId="{E1A43F40-2738-4319-8E3F-108764A84529}"/>
    <dgm:cxn modelId="{15B45C95-3EBB-4BFB-B5B7-90B4FC705E0E}" type="presOf" srcId="{F62AE01F-5362-4ABD-8653-E4CF8452977F}" destId="{AB0DCB0C-0579-48E9-9A27-6DC2FA334AC8}" srcOrd="1" destOrd="0" presId="urn:microsoft.com/office/officeart/2005/8/layout/radial5"/>
    <dgm:cxn modelId="{ADAEEEF9-CA02-403D-BB04-37C17E5B183C}" type="presOf" srcId="{E861C199-5993-4BB5-BA65-18D0C62549BC}" destId="{D00D6536-DBCA-4922-89C8-791CB1376884}" srcOrd="0" destOrd="0" presId="urn:microsoft.com/office/officeart/2005/8/layout/radial5"/>
    <dgm:cxn modelId="{2C9534B6-A102-41C7-8E6E-CA84CCD8E80C}" srcId="{1B93DE2D-479A-4B95-8301-4E97AF4B1241}" destId="{5FD0F132-1A98-4758-994D-F682E17EB487}" srcOrd="1" destOrd="0" parTransId="{90767FA3-47E8-4CB1-8C56-B19C3120EF68}" sibTransId="{AED1DC03-A532-432C-A470-DD6BBBB66916}"/>
    <dgm:cxn modelId="{B64F56C3-B0C8-4F48-92D7-50BB22A12645}" srcId="{1B93DE2D-479A-4B95-8301-4E97AF4B1241}" destId="{9E13DF51-4240-458C-8310-8E68A1D113D1}" srcOrd="4" destOrd="0" parTransId="{0A42D00E-48D7-40EA-8F28-2BC2F6932FE3}" sibTransId="{E0F65D66-6573-47AD-B073-DD8C8CCB4068}"/>
    <dgm:cxn modelId="{C03E4012-9008-4D0F-8310-BA5F723DEB27}" type="presOf" srcId="{A5A90183-8C5F-4D79-9534-4B0FB7BAECB4}" destId="{8B5833C5-25D0-4843-9867-123FED8C13BB}" srcOrd="1" destOrd="0" presId="urn:microsoft.com/office/officeart/2005/8/layout/radial5"/>
    <dgm:cxn modelId="{9D8D912C-74AD-4C1B-9030-351FA8A63755}" type="presOf" srcId="{63945EDB-8FA7-4415-9C86-267B0FA38413}" destId="{5D0A2538-E8EB-4F09-BF55-65D4CEC35736}" srcOrd="0" destOrd="0" presId="urn:microsoft.com/office/officeart/2005/8/layout/radial5"/>
    <dgm:cxn modelId="{296CCCCF-E8EB-45EC-92F9-4070FDE6E1D5}" type="presOf" srcId="{5FD0F132-1A98-4758-994D-F682E17EB487}" destId="{ED48659E-B94B-40F3-B89C-C42A80648E62}" srcOrd="0" destOrd="0" presId="urn:microsoft.com/office/officeart/2005/8/layout/radial5"/>
    <dgm:cxn modelId="{BDF23359-46D1-4042-A808-8B3F7163B348}" type="presParOf" srcId="{8F5F8CC8-61FA-4B11-A7B0-96CE965BEE02}" destId="{14EB462A-43D0-4715-9E75-3A3C90907BFE}" srcOrd="0" destOrd="0" presId="urn:microsoft.com/office/officeart/2005/8/layout/radial5"/>
    <dgm:cxn modelId="{39D8C281-FBD7-421E-98FA-61268D574444}" type="presParOf" srcId="{8F5F8CC8-61FA-4B11-A7B0-96CE965BEE02}" destId="{CA3017DD-29E6-457C-93AE-59B07E485545}" srcOrd="1" destOrd="0" presId="urn:microsoft.com/office/officeart/2005/8/layout/radial5"/>
    <dgm:cxn modelId="{22E6E7B1-CEAC-4448-9D06-1B144D92D653}" type="presParOf" srcId="{CA3017DD-29E6-457C-93AE-59B07E485545}" destId="{3B6DE39C-3B3B-4F7D-8404-0EA1C8137451}" srcOrd="0" destOrd="0" presId="urn:microsoft.com/office/officeart/2005/8/layout/radial5"/>
    <dgm:cxn modelId="{162DF429-EB9C-4103-A1C0-12AE574216A6}" type="presParOf" srcId="{8F5F8CC8-61FA-4B11-A7B0-96CE965BEE02}" destId="{71D09188-C166-46A8-9C83-9555AEF5BDEC}" srcOrd="2" destOrd="0" presId="urn:microsoft.com/office/officeart/2005/8/layout/radial5"/>
    <dgm:cxn modelId="{A612FBA3-CEE1-4D1B-A951-26569EA147F8}" type="presParOf" srcId="{8F5F8CC8-61FA-4B11-A7B0-96CE965BEE02}" destId="{976A2BCD-F60F-4480-B169-488067C2E7EF}" srcOrd="3" destOrd="0" presId="urn:microsoft.com/office/officeart/2005/8/layout/radial5"/>
    <dgm:cxn modelId="{21535D2B-B6F4-4092-8A17-4E346A08BC9A}" type="presParOf" srcId="{976A2BCD-F60F-4480-B169-488067C2E7EF}" destId="{087ACBB4-F320-4823-BAD5-2E34236E2D73}" srcOrd="0" destOrd="0" presId="urn:microsoft.com/office/officeart/2005/8/layout/radial5"/>
    <dgm:cxn modelId="{8C7686C6-DD49-4F80-8CD2-59E77486A037}" type="presParOf" srcId="{8F5F8CC8-61FA-4B11-A7B0-96CE965BEE02}" destId="{ED48659E-B94B-40F3-B89C-C42A80648E62}" srcOrd="4" destOrd="0" presId="urn:microsoft.com/office/officeart/2005/8/layout/radial5"/>
    <dgm:cxn modelId="{D519D8CE-1BC5-4871-A656-04CB058AC120}" type="presParOf" srcId="{8F5F8CC8-61FA-4B11-A7B0-96CE965BEE02}" destId="{5D0A2538-E8EB-4F09-BF55-65D4CEC35736}" srcOrd="5" destOrd="0" presId="urn:microsoft.com/office/officeart/2005/8/layout/radial5"/>
    <dgm:cxn modelId="{BDBBD5E7-DE71-41EF-A066-BD937FA1836C}" type="presParOf" srcId="{5D0A2538-E8EB-4F09-BF55-65D4CEC35736}" destId="{4BC74A94-BB62-41A6-8C44-46D4F1BED9EB}" srcOrd="0" destOrd="0" presId="urn:microsoft.com/office/officeart/2005/8/layout/radial5"/>
    <dgm:cxn modelId="{7B5454AE-3800-4688-B9A7-EC3C0E8A81A5}" type="presParOf" srcId="{8F5F8CC8-61FA-4B11-A7B0-96CE965BEE02}" destId="{C603BE4D-3B21-4FE2-A336-E37081A96D52}" srcOrd="6" destOrd="0" presId="urn:microsoft.com/office/officeart/2005/8/layout/radial5"/>
    <dgm:cxn modelId="{576005BB-4530-4DBB-8296-DF283CDDF9B6}" type="presParOf" srcId="{8F5F8CC8-61FA-4B11-A7B0-96CE965BEE02}" destId="{941917BF-6072-481D-9F9D-C94D2D5FEA18}" srcOrd="7" destOrd="0" presId="urn:microsoft.com/office/officeart/2005/8/layout/radial5"/>
    <dgm:cxn modelId="{7C19FD96-F4D2-4973-94EB-376D3942120A}" type="presParOf" srcId="{941917BF-6072-481D-9F9D-C94D2D5FEA18}" destId="{F0A81742-E8EF-4351-8B20-FA00530277B4}" srcOrd="0" destOrd="0" presId="urn:microsoft.com/office/officeart/2005/8/layout/radial5"/>
    <dgm:cxn modelId="{7F6F9765-1F99-4198-B9C0-F6D1B36FEE9C}" type="presParOf" srcId="{8F5F8CC8-61FA-4B11-A7B0-96CE965BEE02}" destId="{1812D3FD-607C-45DD-89DC-2F2FCC25C81A}" srcOrd="8" destOrd="0" presId="urn:microsoft.com/office/officeart/2005/8/layout/radial5"/>
    <dgm:cxn modelId="{788B128D-902C-4A00-BE48-C5BEA88A1168}" type="presParOf" srcId="{8F5F8CC8-61FA-4B11-A7B0-96CE965BEE02}" destId="{8BA235B8-0789-4539-BE50-CDB5B711D27F}" srcOrd="9" destOrd="0" presId="urn:microsoft.com/office/officeart/2005/8/layout/radial5"/>
    <dgm:cxn modelId="{5BC08B27-E5DE-4555-9E87-82DC80CF54CF}" type="presParOf" srcId="{8BA235B8-0789-4539-BE50-CDB5B711D27F}" destId="{F195B29F-21CA-4F0A-BB57-DDEBB7A48035}" srcOrd="0" destOrd="0" presId="urn:microsoft.com/office/officeart/2005/8/layout/radial5"/>
    <dgm:cxn modelId="{75D1CFD3-9689-4823-8F17-926FE4C0B577}" type="presParOf" srcId="{8F5F8CC8-61FA-4B11-A7B0-96CE965BEE02}" destId="{382D204E-4C1F-4949-A6F5-0EDF0D72E2B6}" srcOrd="10" destOrd="0" presId="urn:microsoft.com/office/officeart/2005/8/layout/radial5"/>
    <dgm:cxn modelId="{33150AE6-B60D-47FE-A2BD-F185EF78894A}" type="presParOf" srcId="{8F5F8CC8-61FA-4B11-A7B0-96CE965BEE02}" destId="{581C8BCD-6559-4489-BBAD-C19F662F67E9}" srcOrd="11" destOrd="0" presId="urn:microsoft.com/office/officeart/2005/8/layout/radial5"/>
    <dgm:cxn modelId="{E3B38538-7493-442F-8175-1DA4AB79A285}" type="presParOf" srcId="{581C8BCD-6559-4489-BBAD-C19F662F67E9}" destId="{AB0DCB0C-0579-48E9-9A27-6DC2FA334AC8}" srcOrd="0" destOrd="0" presId="urn:microsoft.com/office/officeart/2005/8/layout/radial5"/>
    <dgm:cxn modelId="{12AAFC30-006C-4CEC-B821-31A323299007}" type="presParOf" srcId="{8F5F8CC8-61FA-4B11-A7B0-96CE965BEE02}" destId="{D00D6536-DBCA-4922-89C8-791CB1376884}" srcOrd="12" destOrd="0" presId="urn:microsoft.com/office/officeart/2005/8/layout/radial5"/>
    <dgm:cxn modelId="{0F128E3C-8653-42B5-B039-602314E9AA5D}" type="presParOf" srcId="{8F5F8CC8-61FA-4B11-A7B0-96CE965BEE02}" destId="{D60962ED-A421-4359-986C-F7D46DCA7314}" srcOrd="13" destOrd="0" presId="urn:microsoft.com/office/officeart/2005/8/layout/radial5"/>
    <dgm:cxn modelId="{857E790F-DF7D-4BEF-B961-C4920DE43424}" type="presParOf" srcId="{D60962ED-A421-4359-986C-F7D46DCA7314}" destId="{8B5833C5-25D0-4843-9867-123FED8C13BB}" srcOrd="0" destOrd="0" presId="urn:microsoft.com/office/officeart/2005/8/layout/radial5"/>
    <dgm:cxn modelId="{E88D50F1-F0CC-4960-836C-712BEB335025}" type="presParOf" srcId="{8F5F8CC8-61FA-4B11-A7B0-96CE965BEE02}" destId="{D3381139-EE8D-4122-B9FE-8317E5D8757B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4B4186-A811-4B1D-A862-3AA98A4174B3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3276CF3-6430-4F48-9B68-8BC8F8B505A6}">
      <dgm:prSet phldrT="[Texto]"/>
      <dgm:spPr/>
      <dgm:t>
        <a:bodyPr/>
        <a:lstStyle/>
        <a:p>
          <a:r>
            <a:rPr lang="es-ES" b="1" dirty="0" smtClean="0"/>
            <a:t>CORTISOL</a:t>
          </a:r>
          <a:endParaRPr lang="pt-BR" b="1" dirty="0"/>
        </a:p>
      </dgm:t>
    </dgm:pt>
    <dgm:pt modelId="{98B82DD8-C90D-4E9E-89C4-020FBB816FD7}" type="parTrans" cxnId="{2BF64732-0EE0-459B-811E-8976FD37AD53}">
      <dgm:prSet/>
      <dgm:spPr/>
      <dgm:t>
        <a:bodyPr/>
        <a:lstStyle/>
        <a:p>
          <a:endParaRPr lang="pt-BR" b="1"/>
        </a:p>
      </dgm:t>
    </dgm:pt>
    <dgm:pt modelId="{0063D645-DEFE-4838-8BE8-B2938BCC2B44}" type="sibTrans" cxnId="{2BF64732-0EE0-459B-811E-8976FD37AD53}">
      <dgm:prSet/>
      <dgm:spPr/>
      <dgm:t>
        <a:bodyPr/>
        <a:lstStyle/>
        <a:p>
          <a:endParaRPr lang="pt-BR" b="1"/>
        </a:p>
      </dgm:t>
    </dgm:pt>
    <dgm:pt modelId="{A5B7137E-B1DC-4EE5-A07B-20715B6002B3}">
      <dgm:prSet phldrT="[Texto]"/>
      <dgm:spPr>
        <a:solidFill>
          <a:srgbClr val="FFC000"/>
        </a:solidFill>
      </dgm:spPr>
      <dgm:t>
        <a:bodyPr/>
        <a:lstStyle/>
        <a:p>
          <a:r>
            <a:rPr lang="es-ES" b="1" dirty="0" err="1" smtClean="0"/>
            <a:t>Ressentimento</a:t>
          </a:r>
          <a:endParaRPr lang="pt-BR" b="1" dirty="0"/>
        </a:p>
      </dgm:t>
    </dgm:pt>
    <dgm:pt modelId="{4D0DB916-3D85-41FD-B755-ADF33D2BC1C8}" type="parTrans" cxnId="{4024AC3D-8931-45A4-A335-9B7191AB931A}">
      <dgm:prSet/>
      <dgm:spPr/>
      <dgm:t>
        <a:bodyPr/>
        <a:lstStyle/>
        <a:p>
          <a:endParaRPr lang="pt-BR" b="1"/>
        </a:p>
      </dgm:t>
    </dgm:pt>
    <dgm:pt modelId="{E3331D22-05E5-4071-A019-3D96E26272FF}" type="sibTrans" cxnId="{4024AC3D-8931-45A4-A335-9B7191AB931A}">
      <dgm:prSet/>
      <dgm:spPr/>
      <dgm:t>
        <a:bodyPr/>
        <a:lstStyle/>
        <a:p>
          <a:endParaRPr lang="pt-BR" b="1"/>
        </a:p>
      </dgm:t>
    </dgm:pt>
    <dgm:pt modelId="{93D0F7B4-C445-4E12-8115-4BAAECECBC45}">
      <dgm:prSet phldrT="[Texto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1600" b="1" dirty="0" err="1" smtClean="0"/>
            <a:t>Raiva</a:t>
          </a:r>
          <a:endParaRPr lang="pt-BR" sz="1600" b="1" dirty="0"/>
        </a:p>
      </dgm:t>
    </dgm:pt>
    <dgm:pt modelId="{3C9C44DE-A7DA-4CC1-ACB9-DC96FF350F5B}" type="parTrans" cxnId="{4A2150B6-640B-4DBA-BC46-6B3A21A7EC38}">
      <dgm:prSet/>
      <dgm:spPr/>
      <dgm:t>
        <a:bodyPr/>
        <a:lstStyle/>
        <a:p>
          <a:endParaRPr lang="pt-BR" b="1"/>
        </a:p>
      </dgm:t>
    </dgm:pt>
    <dgm:pt modelId="{5E2CCDD5-0BC1-4FCE-AAD1-7C94BDC3E081}" type="sibTrans" cxnId="{4A2150B6-640B-4DBA-BC46-6B3A21A7EC38}">
      <dgm:prSet/>
      <dgm:spPr/>
      <dgm:t>
        <a:bodyPr/>
        <a:lstStyle/>
        <a:p>
          <a:endParaRPr lang="pt-BR" b="1"/>
        </a:p>
      </dgm:t>
    </dgm:pt>
    <dgm:pt modelId="{9A6B58BB-2412-4020-A816-770D855E9085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sz="1600" b="1" dirty="0" smtClean="0"/>
            <a:t>Rancor</a:t>
          </a:r>
          <a:endParaRPr lang="pt-BR" sz="1600" b="1" dirty="0"/>
        </a:p>
      </dgm:t>
    </dgm:pt>
    <dgm:pt modelId="{6CC85476-953F-4262-BCE8-6B30DA95C54A}" type="parTrans" cxnId="{0A2C8E29-E018-448E-A8DC-D200102A041B}">
      <dgm:prSet/>
      <dgm:spPr/>
      <dgm:t>
        <a:bodyPr/>
        <a:lstStyle/>
        <a:p>
          <a:endParaRPr lang="pt-BR" b="1"/>
        </a:p>
      </dgm:t>
    </dgm:pt>
    <dgm:pt modelId="{B8828545-8D23-4CF3-83CC-D2659CC2B090}" type="sibTrans" cxnId="{0A2C8E29-E018-448E-A8DC-D200102A041B}">
      <dgm:prSet/>
      <dgm:spPr/>
      <dgm:t>
        <a:bodyPr/>
        <a:lstStyle/>
        <a:p>
          <a:endParaRPr lang="pt-BR" b="1"/>
        </a:p>
      </dgm:t>
    </dgm:pt>
    <dgm:pt modelId="{88748D2B-926B-4F30-B35C-072678FA7A57}">
      <dgm:prSet phldrT="[Texto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s-ES" sz="1600" b="1" dirty="0" err="1" smtClean="0"/>
            <a:t>Repressão</a:t>
          </a:r>
          <a:endParaRPr lang="pt-BR" sz="1600" b="1" dirty="0"/>
        </a:p>
      </dgm:t>
    </dgm:pt>
    <dgm:pt modelId="{EE31D19A-6C45-4152-8ED2-1481EAC0EBB8}" type="parTrans" cxnId="{E06E0956-8642-438B-AB49-3D9B91E152AA}">
      <dgm:prSet/>
      <dgm:spPr/>
      <dgm:t>
        <a:bodyPr/>
        <a:lstStyle/>
        <a:p>
          <a:endParaRPr lang="pt-BR" b="1"/>
        </a:p>
      </dgm:t>
    </dgm:pt>
    <dgm:pt modelId="{7B76FAE6-A4E0-4FF8-9150-10484950A6F9}" type="sibTrans" cxnId="{E06E0956-8642-438B-AB49-3D9B91E152AA}">
      <dgm:prSet/>
      <dgm:spPr/>
      <dgm:t>
        <a:bodyPr/>
        <a:lstStyle/>
        <a:p>
          <a:endParaRPr lang="pt-BR" b="1"/>
        </a:p>
      </dgm:t>
    </dgm:pt>
    <dgm:pt modelId="{3149AD84-5A12-4867-B723-3AC678CC39DF}">
      <dgm:prSet phldrT="[Texto]" custT="1"/>
      <dgm:spPr>
        <a:solidFill>
          <a:srgbClr val="FF0000"/>
        </a:solidFill>
      </dgm:spPr>
      <dgm:t>
        <a:bodyPr/>
        <a:lstStyle/>
        <a:p>
          <a:r>
            <a:rPr lang="es-ES" sz="1600" b="1" dirty="0" err="1" smtClean="0"/>
            <a:t>Resistências</a:t>
          </a:r>
          <a:endParaRPr lang="pt-BR" sz="1600" b="1" dirty="0"/>
        </a:p>
      </dgm:t>
    </dgm:pt>
    <dgm:pt modelId="{2962E8D6-42BC-4D12-9960-60DF719A0284}" type="parTrans" cxnId="{4685B356-3DB2-48AD-84E7-1F02357E6E50}">
      <dgm:prSet/>
      <dgm:spPr/>
      <dgm:t>
        <a:bodyPr/>
        <a:lstStyle/>
        <a:p>
          <a:endParaRPr lang="pt-BR" b="1"/>
        </a:p>
      </dgm:t>
    </dgm:pt>
    <dgm:pt modelId="{59ECB7D2-63C9-4FD0-B882-AFFFCC19F425}" type="sibTrans" cxnId="{4685B356-3DB2-48AD-84E7-1F02357E6E50}">
      <dgm:prSet/>
      <dgm:spPr/>
      <dgm:t>
        <a:bodyPr/>
        <a:lstStyle/>
        <a:p>
          <a:endParaRPr lang="pt-BR" b="1"/>
        </a:p>
      </dgm:t>
    </dgm:pt>
    <dgm:pt modelId="{A28EEB89-983C-4DBE-9BEE-6860E8316585}" type="pres">
      <dgm:prSet presAssocID="{FE4B4186-A811-4B1D-A862-3AA98A4174B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02045C8-007B-4CBB-8C37-2A44905EE3C2}" type="pres">
      <dgm:prSet presAssocID="{13276CF3-6430-4F48-9B68-8BC8F8B505A6}" presName="centerShape" presStyleLbl="node0" presStyleIdx="0" presStyleCnt="1"/>
      <dgm:spPr/>
      <dgm:t>
        <a:bodyPr/>
        <a:lstStyle/>
        <a:p>
          <a:endParaRPr lang="pt-BR"/>
        </a:p>
      </dgm:t>
    </dgm:pt>
    <dgm:pt modelId="{6E9462B5-7801-4FE7-BCD7-7333A608899C}" type="pres">
      <dgm:prSet presAssocID="{4D0DB916-3D85-41FD-B755-ADF33D2BC1C8}" presName="parTrans" presStyleLbl="sibTrans2D1" presStyleIdx="0" presStyleCnt="5"/>
      <dgm:spPr/>
      <dgm:t>
        <a:bodyPr/>
        <a:lstStyle/>
        <a:p>
          <a:endParaRPr lang="pt-BR"/>
        </a:p>
      </dgm:t>
    </dgm:pt>
    <dgm:pt modelId="{E10418C6-A9B2-488A-A311-F3F9054B8E7D}" type="pres">
      <dgm:prSet presAssocID="{4D0DB916-3D85-41FD-B755-ADF33D2BC1C8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D299BC52-9492-4690-A154-D87CA919C795}" type="pres">
      <dgm:prSet presAssocID="{A5B7137E-B1DC-4EE5-A07B-20715B6002B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4614F5F-7ED7-4D8E-8267-EB47FE16253E}" type="pres">
      <dgm:prSet presAssocID="{3C9C44DE-A7DA-4CC1-ACB9-DC96FF350F5B}" presName="parTrans" presStyleLbl="sibTrans2D1" presStyleIdx="1" presStyleCnt="5"/>
      <dgm:spPr/>
      <dgm:t>
        <a:bodyPr/>
        <a:lstStyle/>
        <a:p>
          <a:endParaRPr lang="pt-BR"/>
        </a:p>
      </dgm:t>
    </dgm:pt>
    <dgm:pt modelId="{DD7B6C7B-5083-4C35-B556-7E052BB79CEC}" type="pres">
      <dgm:prSet presAssocID="{3C9C44DE-A7DA-4CC1-ACB9-DC96FF350F5B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6F08F9E1-E8C8-49B8-85B2-C01D48E8EAB4}" type="pres">
      <dgm:prSet presAssocID="{93D0F7B4-C445-4E12-8115-4BAAECECBC4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01506E0-814D-4D90-BDAA-B6D0744D4501}" type="pres">
      <dgm:prSet presAssocID="{6CC85476-953F-4262-BCE8-6B30DA95C54A}" presName="parTrans" presStyleLbl="sibTrans2D1" presStyleIdx="2" presStyleCnt="5"/>
      <dgm:spPr/>
      <dgm:t>
        <a:bodyPr/>
        <a:lstStyle/>
        <a:p>
          <a:endParaRPr lang="pt-BR"/>
        </a:p>
      </dgm:t>
    </dgm:pt>
    <dgm:pt modelId="{E43690AE-4308-4CFF-8753-D620F9AAF4E9}" type="pres">
      <dgm:prSet presAssocID="{6CC85476-953F-4262-BCE8-6B30DA95C54A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3B77DE3C-77A6-480D-8E1B-A6073C6D986C}" type="pres">
      <dgm:prSet presAssocID="{9A6B58BB-2412-4020-A816-770D855E908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E7D6E58-D224-4083-B80B-AE7F63274F33}" type="pres">
      <dgm:prSet presAssocID="{EE31D19A-6C45-4152-8ED2-1481EAC0EBB8}" presName="parTrans" presStyleLbl="sibTrans2D1" presStyleIdx="3" presStyleCnt="5"/>
      <dgm:spPr/>
      <dgm:t>
        <a:bodyPr/>
        <a:lstStyle/>
        <a:p>
          <a:endParaRPr lang="pt-BR"/>
        </a:p>
      </dgm:t>
    </dgm:pt>
    <dgm:pt modelId="{B89AA463-3D20-405D-BB12-7592B939C218}" type="pres">
      <dgm:prSet presAssocID="{EE31D19A-6C45-4152-8ED2-1481EAC0EBB8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E4E6A307-CFF5-4B9F-B32F-36014C70928E}" type="pres">
      <dgm:prSet presAssocID="{88748D2B-926B-4F30-B35C-072678FA7A5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44F0B7B-8D4E-4A85-A446-C1AD407CE371}" type="pres">
      <dgm:prSet presAssocID="{2962E8D6-42BC-4D12-9960-60DF719A0284}" presName="parTrans" presStyleLbl="sibTrans2D1" presStyleIdx="4" presStyleCnt="5"/>
      <dgm:spPr/>
      <dgm:t>
        <a:bodyPr/>
        <a:lstStyle/>
        <a:p>
          <a:endParaRPr lang="pt-BR"/>
        </a:p>
      </dgm:t>
    </dgm:pt>
    <dgm:pt modelId="{4262752F-257A-489E-A53C-29B12370BE78}" type="pres">
      <dgm:prSet presAssocID="{2962E8D6-42BC-4D12-9960-60DF719A0284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CAE68246-B4E2-4E8C-9498-E20FEB2A6A11}" type="pres">
      <dgm:prSet presAssocID="{3149AD84-5A12-4867-B723-3AC678CC39D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3F4C450-1115-46F5-B44C-D244BE916B42}" type="presOf" srcId="{EE31D19A-6C45-4152-8ED2-1481EAC0EBB8}" destId="{8E7D6E58-D224-4083-B80B-AE7F63274F33}" srcOrd="0" destOrd="0" presId="urn:microsoft.com/office/officeart/2005/8/layout/radial5"/>
    <dgm:cxn modelId="{4685B356-3DB2-48AD-84E7-1F02357E6E50}" srcId="{13276CF3-6430-4F48-9B68-8BC8F8B505A6}" destId="{3149AD84-5A12-4867-B723-3AC678CC39DF}" srcOrd="4" destOrd="0" parTransId="{2962E8D6-42BC-4D12-9960-60DF719A0284}" sibTransId="{59ECB7D2-63C9-4FD0-B882-AFFFCC19F425}"/>
    <dgm:cxn modelId="{94AC8273-8C69-4F7F-9EA1-E88858FDD8A1}" type="presOf" srcId="{9A6B58BB-2412-4020-A816-770D855E9085}" destId="{3B77DE3C-77A6-480D-8E1B-A6073C6D986C}" srcOrd="0" destOrd="0" presId="urn:microsoft.com/office/officeart/2005/8/layout/radial5"/>
    <dgm:cxn modelId="{495958ED-6EC3-49C2-879F-4B19DE5962AC}" type="presOf" srcId="{3C9C44DE-A7DA-4CC1-ACB9-DC96FF350F5B}" destId="{DD7B6C7B-5083-4C35-B556-7E052BB79CEC}" srcOrd="1" destOrd="0" presId="urn:microsoft.com/office/officeart/2005/8/layout/radial5"/>
    <dgm:cxn modelId="{E06E0956-8642-438B-AB49-3D9B91E152AA}" srcId="{13276CF3-6430-4F48-9B68-8BC8F8B505A6}" destId="{88748D2B-926B-4F30-B35C-072678FA7A57}" srcOrd="3" destOrd="0" parTransId="{EE31D19A-6C45-4152-8ED2-1481EAC0EBB8}" sibTransId="{7B76FAE6-A4E0-4FF8-9150-10484950A6F9}"/>
    <dgm:cxn modelId="{7E17D4E7-9F11-43AE-B2C2-9EF1F9F64F42}" type="presOf" srcId="{93D0F7B4-C445-4E12-8115-4BAAECECBC45}" destId="{6F08F9E1-E8C8-49B8-85B2-C01D48E8EAB4}" srcOrd="0" destOrd="0" presId="urn:microsoft.com/office/officeart/2005/8/layout/radial5"/>
    <dgm:cxn modelId="{F311613E-D483-4BD4-9D61-0EC3674232ED}" type="presOf" srcId="{4D0DB916-3D85-41FD-B755-ADF33D2BC1C8}" destId="{6E9462B5-7801-4FE7-BCD7-7333A608899C}" srcOrd="0" destOrd="0" presId="urn:microsoft.com/office/officeart/2005/8/layout/radial5"/>
    <dgm:cxn modelId="{D0D5BD80-2DCA-4691-BC22-8FC29CD29154}" type="presOf" srcId="{EE31D19A-6C45-4152-8ED2-1481EAC0EBB8}" destId="{B89AA463-3D20-405D-BB12-7592B939C218}" srcOrd="1" destOrd="0" presId="urn:microsoft.com/office/officeart/2005/8/layout/radial5"/>
    <dgm:cxn modelId="{A88EE1D1-D128-4986-B7B1-6C62EA6681D9}" type="presOf" srcId="{3149AD84-5A12-4867-B723-3AC678CC39DF}" destId="{CAE68246-B4E2-4E8C-9498-E20FEB2A6A11}" srcOrd="0" destOrd="0" presId="urn:microsoft.com/office/officeart/2005/8/layout/radial5"/>
    <dgm:cxn modelId="{826ABDC2-AD15-409E-8E5D-37B8CBF25309}" type="presOf" srcId="{A5B7137E-B1DC-4EE5-A07B-20715B6002B3}" destId="{D299BC52-9492-4690-A154-D87CA919C795}" srcOrd="0" destOrd="0" presId="urn:microsoft.com/office/officeart/2005/8/layout/radial5"/>
    <dgm:cxn modelId="{1D874190-E9D4-4B9E-8DAE-2C80EA3A5ABC}" type="presOf" srcId="{6CC85476-953F-4262-BCE8-6B30DA95C54A}" destId="{A01506E0-814D-4D90-BDAA-B6D0744D4501}" srcOrd="0" destOrd="0" presId="urn:microsoft.com/office/officeart/2005/8/layout/radial5"/>
    <dgm:cxn modelId="{BA44A0B8-8F1C-4140-AAA7-3EBD418F56C6}" type="presOf" srcId="{13276CF3-6430-4F48-9B68-8BC8F8B505A6}" destId="{802045C8-007B-4CBB-8C37-2A44905EE3C2}" srcOrd="0" destOrd="0" presId="urn:microsoft.com/office/officeart/2005/8/layout/radial5"/>
    <dgm:cxn modelId="{0A2C8E29-E018-448E-A8DC-D200102A041B}" srcId="{13276CF3-6430-4F48-9B68-8BC8F8B505A6}" destId="{9A6B58BB-2412-4020-A816-770D855E9085}" srcOrd="2" destOrd="0" parTransId="{6CC85476-953F-4262-BCE8-6B30DA95C54A}" sibTransId="{B8828545-8D23-4CF3-83CC-D2659CC2B090}"/>
    <dgm:cxn modelId="{86928200-23F7-4E13-8A45-0A0A1BD0D57C}" type="presOf" srcId="{2962E8D6-42BC-4D12-9960-60DF719A0284}" destId="{744F0B7B-8D4E-4A85-A446-C1AD407CE371}" srcOrd="0" destOrd="0" presId="urn:microsoft.com/office/officeart/2005/8/layout/radial5"/>
    <dgm:cxn modelId="{A593742F-D833-4097-8D50-F76A84C7530D}" type="presOf" srcId="{6CC85476-953F-4262-BCE8-6B30DA95C54A}" destId="{E43690AE-4308-4CFF-8753-D620F9AAF4E9}" srcOrd="1" destOrd="0" presId="urn:microsoft.com/office/officeart/2005/8/layout/radial5"/>
    <dgm:cxn modelId="{67124DCE-024E-43D9-A3F2-0E3030FBAB6C}" type="presOf" srcId="{4D0DB916-3D85-41FD-B755-ADF33D2BC1C8}" destId="{E10418C6-A9B2-488A-A311-F3F9054B8E7D}" srcOrd="1" destOrd="0" presId="urn:microsoft.com/office/officeart/2005/8/layout/radial5"/>
    <dgm:cxn modelId="{2BF64732-0EE0-459B-811E-8976FD37AD53}" srcId="{FE4B4186-A811-4B1D-A862-3AA98A4174B3}" destId="{13276CF3-6430-4F48-9B68-8BC8F8B505A6}" srcOrd="0" destOrd="0" parTransId="{98B82DD8-C90D-4E9E-89C4-020FBB816FD7}" sibTransId="{0063D645-DEFE-4838-8BE8-B2938BCC2B44}"/>
    <dgm:cxn modelId="{7A522B23-ED09-4EEF-9276-3812FA84737F}" type="presOf" srcId="{2962E8D6-42BC-4D12-9960-60DF719A0284}" destId="{4262752F-257A-489E-A53C-29B12370BE78}" srcOrd="1" destOrd="0" presId="urn:microsoft.com/office/officeart/2005/8/layout/radial5"/>
    <dgm:cxn modelId="{4A2150B6-640B-4DBA-BC46-6B3A21A7EC38}" srcId="{13276CF3-6430-4F48-9B68-8BC8F8B505A6}" destId="{93D0F7B4-C445-4E12-8115-4BAAECECBC45}" srcOrd="1" destOrd="0" parTransId="{3C9C44DE-A7DA-4CC1-ACB9-DC96FF350F5B}" sibTransId="{5E2CCDD5-0BC1-4FCE-AAD1-7C94BDC3E081}"/>
    <dgm:cxn modelId="{F0721E61-22C0-45B7-8D5F-66A31867685F}" type="presOf" srcId="{88748D2B-926B-4F30-B35C-072678FA7A57}" destId="{E4E6A307-CFF5-4B9F-B32F-36014C70928E}" srcOrd="0" destOrd="0" presId="urn:microsoft.com/office/officeart/2005/8/layout/radial5"/>
    <dgm:cxn modelId="{4024AC3D-8931-45A4-A335-9B7191AB931A}" srcId="{13276CF3-6430-4F48-9B68-8BC8F8B505A6}" destId="{A5B7137E-B1DC-4EE5-A07B-20715B6002B3}" srcOrd="0" destOrd="0" parTransId="{4D0DB916-3D85-41FD-B755-ADF33D2BC1C8}" sibTransId="{E3331D22-05E5-4071-A019-3D96E26272FF}"/>
    <dgm:cxn modelId="{ABE94B6C-9E7B-4D21-B61A-C03C963E51B0}" type="presOf" srcId="{3C9C44DE-A7DA-4CC1-ACB9-DC96FF350F5B}" destId="{B4614F5F-7ED7-4D8E-8267-EB47FE16253E}" srcOrd="0" destOrd="0" presId="urn:microsoft.com/office/officeart/2005/8/layout/radial5"/>
    <dgm:cxn modelId="{CC73EC33-38AA-4483-A1DB-495AD8327787}" type="presOf" srcId="{FE4B4186-A811-4B1D-A862-3AA98A4174B3}" destId="{A28EEB89-983C-4DBE-9BEE-6860E8316585}" srcOrd="0" destOrd="0" presId="urn:microsoft.com/office/officeart/2005/8/layout/radial5"/>
    <dgm:cxn modelId="{FF8841D6-17E0-49AF-B062-B177DBBD3E14}" type="presParOf" srcId="{A28EEB89-983C-4DBE-9BEE-6860E8316585}" destId="{802045C8-007B-4CBB-8C37-2A44905EE3C2}" srcOrd="0" destOrd="0" presId="urn:microsoft.com/office/officeart/2005/8/layout/radial5"/>
    <dgm:cxn modelId="{8B80C919-D8A7-4C94-AE5F-09488324719F}" type="presParOf" srcId="{A28EEB89-983C-4DBE-9BEE-6860E8316585}" destId="{6E9462B5-7801-4FE7-BCD7-7333A608899C}" srcOrd="1" destOrd="0" presId="urn:microsoft.com/office/officeart/2005/8/layout/radial5"/>
    <dgm:cxn modelId="{11E4FD1C-9972-488F-A0B4-11034C1B7CBB}" type="presParOf" srcId="{6E9462B5-7801-4FE7-BCD7-7333A608899C}" destId="{E10418C6-A9B2-488A-A311-F3F9054B8E7D}" srcOrd="0" destOrd="0" presId="urn:microsoft.com/office/officeart/2005/8/layout/radial5"/>
    <dgm:cxn modelId="{99D01331-D5FF-4549-8E7F-16C3AD62DD5C}" type="presParOf" srcId="{A28EEB89-983C-4DBE-9BEE-6860E8316585}" destId="{D299BC52-9492-4690-A154-D87CA919C795}" srcOrd="2" destOrd="0" presId="urn:microsoft.com/office/officeart/2005/8/layout/radial5"/>
    <dgm:cxn modelId="{260A29E6-1545-450F-8682-8C7CFA6CEF12}" type="presParOf" srcId="{A28EEB89-983C-4DBE-9BEE-6860E8316585}" destId="{B4614F5F-7ED7-4D8E-8267-EB47FE16253E}" srcOrd="3" destOrd="0" presId="urn:microsoft.com/office/officeart/2005/8/layout/radial5"/>
    <dgm:cxn modelId="{B788071A-A680-4D26-8F8F-34E47991EB8A}" type="presParOf" srcId="{B4614F5F-7ED7-4D8E-8267-EB47FE16253E}" destId="{DD7B6C7B-5083-4C35-B556-7E052BB79CEC}" srcOrd="0" destOrd="0" presId="urn:microsoft.com/office/officeart/2005/8/layout/radial5"/>
    <dgm:cxn modelId="{900AEED6-A6F0-43B1-811E-EBE4B0A3116B}" type="presParOf" srcId="{A28EEB89-983C-4DBE-9BEE-6860E8316585}" destId="{6F08F9E1-E8C8-49B8-85B2-C01D48E8EAB4}" srcOrd="4" destOrd="0" presId="urn:microsoft.com/office/officeart/2005/8/layout/radial5"/>
    <dgm:cxn modelId="{0FB3AAE3-0052-4935-9EE2-A7050925CDF1}" type="presParOf" srcId="{A28EEB89-983C-4DBE-9BEE-6860E8316585}" destId="{A01506E0-814D-4D90-BDAA-B6D0744D4501}" srcOrd="5" destOrd="0" presId="urn:microsoft.com/office/officeart/2005/8/layout/radial5"/>
    <dgm:cxn modelId="{3A134FB0-25E8-4BEF-B161-596F9B306942}" type="presParOf" srcId="{A01506E0-814D-4D90-BDAA-B6D0744D4501}" destId="{E43690AE-4308-4CFF-8753-D620F9AAF4E9}" srcOrd="0" destOrd="0" presId="urn:microsoft.com/office/officeart/2005/8/layout/radial5"/>
    <dgm:cxn modelId="{C9401D3E-3727-4CFD-9C2F-A59BC058CBCE}" type="presParOf" srcId="{A28EEB89-983C-4DBE-9BEE-6860E8316585}" destId="{3B77DE3C-77A6-480D-8E1B-A6073C6D986C}" srcOrd="6" destOrd="0" presId="urn:microsoft.com/office/officeart/2005/8/layout/radial5"/>
    <dgm:cxn modelId="{035FF979-4967-4209-8690-11771CA709B7}" type="presParOf" srcId="{A28EEB89-983C-4DBE-9BEE-6860E8316585}" destId="{8E7D6E58-D224-4083-B80B-AE7F63274F33}" srcOrd="7" destOrd="0" presId="urn:microsoft.com/office/officeart/2005/8/layout/radial5"/>
    <dgm:cxn modelId="{67A8225E-E223-469F-AA56-98FC1722C771}" type="presParOf" srcId="{8E7D6E58-D224-4083-B80B-AE7F63274F33}" destId="{B89AA463-3D20-405D-BB12-7592B939C218}" srcOrd="0" destOrd="0" presId="urn:microsoft.com/office/officeart/2005/8/layout/radial5"/>
    <dgm:cxn modelId="{37FE725C-DF37-4D11-B16A-8E9B6CA08559}" type="presParOf" srcId="{A28EEB89-983C-4DBE-9BEE-6860E8316585}" destId="{E4E6A307-CFF5-4B9F-B32F-36014C70928E}" srcOrd="8" destOrd="0" presId="urn:microsoft.com/office/officeart/2005/8/layout/radial5"/>
    <dgm:cxn modelId="{5449E53F-EC87-4C8E-9F2D-AEB463FDB3C9}" type="presParOf" srcId="{A28EEB89-983C-4DBE-9BEE-6860E8316585}" destId="{744F0B7B-8D4E-4A85-A446-C1AD407CE371}" srcOrd="9" destOrd="0" presId="urn:microsoft.com/office/officeart/2005/8/layout/radial5"/>
    <dgm:cxn modelId="{F0D712B5-D338-4FDB-AFB1-168B82C14F2A}" type="presParOf" srcId="{744F0B7B-8D4E-4A85-A446-C1AD407CE371}" destId="{4262752F-257A-489E-A53C-29B12370BE78}" srcOrd="0" destOrd="0" presId="urn:microsoft.com/office/officeart/2005/8/layout/radial5"/>
    <dgm:cxn modelId="{A13E01E0-D930-4725-9936-24F14178951F}" type="presParOf" srcId="{A28EEB89-983C-4DBE-9BEE-6860E8316585}" destId="{CAE68246-B4E2-4E8C-9498-E20FEB2A6A1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FD42B1-3E0B-4445-8DFA-BA7506C3FCCD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FE4372D-5E08-44D3-9A9A-F34DE3DF57AD}">
      <dgm:prSet phldrT="[Texto]"/>
      <dgm:spPr/>
      <dgm:t>
        <a:bodyPr/>
        <a:lstStyle/>
        <a:p>
          <a:r>
            <a:rPr lang="es-ES" b="1" dirty="0" smtClean="0">
              <a:latin typeface="+mj-lt"/>
            </a:rPr>
            <a:t>ATITUDES “A”</a:t>
          </a:r>
          <a:endParaRPr lang="pt-BR" b="1" dirty="0"/>
        </a:p>
      </dgm:t>
    </dgm:pt>
    <dgm:pt modelId="{45A85739-7AA2-41BA-BB3B-9917B5ACD3BA}" type="parTrans" cxnId="{8F881F52-DE23-4422-A37E-4F400ED82439}">
      <dgm:prSet/>
      <dgm:spPr/>
      <dgm:t>
        <a:bodyPr/>
        <a:lstStyle/>
        <a:p>
          <a:endParaRPr lang="pt-BR" b="1"/>
        </a:p>
      </dgm:t>
    </dgm:pt>
    <dgm:pt modelId="{E74EB241-AC16-4EC3-A59C-721C10C5D0E9}" type="sibTrans" cxnId="{8F881F52-DE23-4422-A37E-4F400ED82439}">
      <dgm:prSet/>
      <dgm:spPr/>
      <dgm:t>
        <a:bodyPr/>
        <a:lstStyle/>
        <a:p>
          <a:endParaRPr lang="pt-BR" b="1"/>
        </a:p>
      </dgm:t>
    </dgm:pt>
    <dgm:pt modelId="{36FF09F3-8BED-48B9-83C8-207752967BB7}">
      <dgm:prSet phldrT="[Texto]"/>
      <dgm:spPr>
        <a:solidFill>
          <a:srgbClr val="7030A0"/>
        </a:solidFill>
      </dgm:spPr>
      <dgm:t>
        <a:bodyPr/>
        <a:lstStyle/>
        <a:p>
          <a:r>
            <a:rPr lang="es-ES" b="1" dirty="0" err="1" smtClean="0">
              <a:latin typeface="+mj-lt"/>
            </a:rPr>
            <a:t>Ânimo</a:t>
          </a:r>
          <a:endParaRPr lang="pt-BR" b="1" dirty="0"/>
        </a:p>
      </dgm:t>
    </dgm:pt>
    <dgm:pt modelId="{B9E22082-93A7-44FB-AE1E-A7B55A88E8E4}" type="parTrans" cxnId="{C52570B8-1ADE-4C4B-8127-5459107D3BE3}">
      <dgm:prSet/>
      <dgm:spPr/>
      <dgm:t>
        <a:bodyPr/>
        <a:lstStyle/>
        <a:p>
          <a:endParaRPr lang="pt-BR" b="1"/>
        </a:p>
      </dgm:t>
    </dgm:pt>
    <dgm:pt modelId="{982B113F-45F7-4E3A-A756-894CE023E277}" type="sibTrans" cxnId="{C52570B8-1ADE-4C4B-8127-5459107D3BE3}">
      <dgm:prSet/>
      <dgm:spPr/>
      <dgm:t>
        <a:bodyPr/>
        <a:lstStyle/>
        <a:p>
          <a:endParaRPr lang="pt-BR" b="1"/>
        </a:p>
      </dgm:t>
    </dgm:pt>
    <dgm:pt modelId="{EA1DD020-27DD-4E03-B62C-3F8B3BE5095D}">
      <dgm:prSet phldrT="[Texto]"/>
      <dgm:spPr>
        <a:solidFill>
          <a:srgbClr val="00B050"/>
        </a:solidFill>
      </dgm:spPr>
      <dgm:t>
        <a:bodyPr/>
        <a:lstStyle/>
        <a:p>
          <a:r>
            <a:rPr lang="es-ES" b="1" dirty="0" smtClean="0">
              <a:latin typeface="+mj-lt"/>
            </a:rPr>
            <a:t>Amor</a:t>
          </a:r>
          <a:endParaRPr lang="pt-BR" b="1" dirty="0"/>
        </a:p>
      </dgm:t>
    </dgm:pt>
    <dgm:pt modelId="{85869476-FBE2-426B-8A05-5269DF903B1E}" type="parTrans" cxnId="{AF7DA37B-90DE-4449-97D4-EC4C6CDEF1EC}">
      <dgm:prSet/>
      <dgm:spPr/>
      <dgm:t>
        <a:bodyPr/>
        <a:lstStyle/>
        <a:p>
          <a:endParaRPr lang="pt-BR" b="1"/>
        </a:p>
      </dgm:t>
    </dgm:pt>
    <dgm:pt modelId="{B0F741BB-BBBD-44BE-9007-4CC911FDCF2D}" type="sibTrans" cxnId="{AF7DA37B-90DE-4449-97D4-EC4C6CDEF1EC}">
      <dgm:prSet/>
      <dgm:spPr/>
      <dgm:t>
        <a:bodyPr/>
        <a:lstStyle/>
        <a:p>
          <a:endParaRPr lang="pt-BR" b="1"/>
        </a:p>
      </dgm:t>
    </dgm:pt>
    <dgm:pt modelId="{0D1FBA69-3126-4E21-897D-17E078D96B7C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b="1" dirty="0" err="1" smtClean="0">
              <a:latin typeface="+mj-lt"/>
            </a:rPr>
            <a:t>Apreço</a:t>
          </a:r>
          <a:endParaRPr lang="pt-BR" b="1" dirty="0"/>
        </a:p>
      </dgm:t>
    </dgm:pt>
    <dgm:pt modelId="{06F57820-2A80-483D-8C1A-B56E79D2586A}" type="parTrans" cxnId="{D68BD285-7802-42B7-97DF-392A644C14F9}">
      <dgm:prSet/>
      <dgm:spPr/>
      <dgm:t>
        <a:bodyPr/>
        <a:lstStyle/>
        <a:p>
          <a:endParaRPr lang="pt-BR" b="1"/>
        </a:p>
      </dgm:t>
    </dgm:pt>
    <dgm:pt modelId="{18F48F2E-D672-40B7-84E3-D6C1EF7678B2}" type="sibTrans" cxnId="{D68BD285-7802-42B7-97DF-392A644C14F9}">
      <dgm:prSet/>
      <dgm:spPr/>
      <dgm:t>
        <a:bodyPr/>
        <a:lstStyle/>
        <a:p>
          <a:endParaRPr lang="pt-BR" b="1"/>
        </a:p>
      </dgm:t>
    </dgm:pt>
    <dgm:pt modelId="{893F5282-84D6-4CF9-8A95-BF06E67A8E95}">
      <dgm:prSet phldrT="[Texto]"/>
      <dgm:spPr>
        <a:solidFill>
          <a:srgbClr val="FF0000"/>
        </a:solidFill>
      </dgm:spPr>
      <dgm:t>
        <a:bodyPr/>
        <a:lstStyle/>
        <a:p>
          <a:r>
            <a:rPr lang="es-ES" b="1" dirty="0" err="1" smtClean="0">
              <a:latin typeface="+mj-lt"/>
            </a:rPr>
            <a:t>Amizade</a:t>
          </a:r>
          <a:endParaRPr lang="pt-BR" b="1" dirty="0"/>
        </a:p>
      </dgm:t>
    </dgm:pt>
    <dgm:pt modelId="{FBD032B0-EF6F-4D2D-8EB3-12648D2C104F}" type="parTrans" cxnId="{149A148E-AA9A-4C6C-B4E2-62D24AAE4ED5}">
      <dgm:prSet/>
      <dgm:spPr/>
      <dgm:t>
        <a:bodyPr/>
        <a:lstStyle/>
        <a:p>
          <a:endParaRPr lang="pt-BR" b="1"/>
        </a:p>
      </dgm:t>
    </dgm:pt>
    <dgm:pt modelId="{2A692B88-ADB0-4C5D-9614-2D70231A0247}" type="sibTrans" cxnId="{149A148E-AA9A-4C6C-B4E2-62D24AAE4ED5}">
      <dgm:prSet/>
      <dgm:spPr/>
      <dgm:t>
        <a:bodyPr/>
        <a:lstStyle/>
        <a:p>
          <a:endParaRPr lang="pt-BR" b="1"/>
        </a:p>
      </dgm:t>
    </dgm:pt>
    <dgm:pt modelId="{64A97520-4B72-46DD-B95C-23E2A6233856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b="1" dirty="0" err="1" smtClean="0">
              <a:latin typeface="+mj-lt"/>
            </a:rPr>
            <a:t>Aproximação</a:t>
          </a:r>
          <a:endParaRPr lang="pt-BR" b="1" dirty="0"/>
        </a:p>
      </dgm:t>
    </dgm:pt>
    <dgm:pt modelId="{D83C4E66-74CC-47B7-9C51-FBCC6F6715C5}" type="parTrans" cxnId="{6DA559C9-28C8-4928-A789-1F64AD8B87DA}">
      <dgm:prSet/>
      <dgm:spPr/>
      <dgm:t>
        <a:bodyPr/>
        <a:lstStyle/>
        <a:p>
          <a:endParaRPr lang="pt-BR" b="1"/>
        </a:p>
      </dgm:t>
    </dgm:pt>
    <dgm:pt modelId="{E652704A-3779-4719-90A5-02A2CA55D335}" type="sibTrans" cxnId="{6DA559C9-28C8-4928-A789-1F64AD8B87DA}">
      <dgm:prSet/>
      <dgm:spPr/>
      <dgm:t>
        <a:bodyPr/>
        <a:lstStyle/>
        <a:p>
          <a:endParaRPr lang="pt-BR" b="1"/>
        </a:p>
      </dgm:t>
    </dgm:pt>
    <dgm:pt modelId="{C8128672-E935-4E4B-94E2-890A76FA4AF4}" type="pres">
      <dgm:prSet presAssocID="{22FD42B1-3E0B-4445-8DFA-BA7506C3FCC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7197F25-8515-49A5-9587-314A75E3A0CB}" type="pres">
      <dgm:prSet presAssocID="{1FE4372D-5E08-44D3-9A9A-F34DE3DF57AD}" presName="centerShape" presStyleLbl="node0" presStyleIdx="0" presStyleCnt="1"/>
      <dgm:spPr/>
      <dgm:t>
        <a:bodyPr/>
        <a:lstStyle/>
        <a:p>
          <a:endParaRPr lang="pt-BR"/>
        </a:p>
      </dgm:t>
    </dgm:pt>
    <dgm:pt modelId="{ABC4F3C5-8DD7-4D0F-A3CC-A97D7D5AF066}" type="pres">
      <dgm:prSet presAssocID="{B9E22082-93A7-44FB-AE1E-A7B55A88E8E4}" presName="parTrans" presStyleLbl="sibTrans2D1" presStyleIdx="0" presStyleCnt="5"/>
      <dgm:spPr/>
      <dgm:t>
        <a:bodyPr/>
        <a:lstStyle/>
        <a:p>
          <a:endParaRPr lang="pt-BR"/>
        </a:p>
      </dgm:t>
    </dgm:pt>
    <dgm:pt modelId="{B82F4803-DBDB-420B-A373-A73B0BEF800A}" type="pres">
      <dgm:prSet presAssocID="{B9E22082-93A7-44FB-AE1E-A7B55A88E8E4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28962D8A-421C-4A65-9A2C-036630B94DC1}" type="pres">
      <dgm:prSet presAssocID="{36FF09F3-8BED-48B9-83C8-207752967BB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B8283BC-630B-49FE-8C72-D349EAE775A8}" type="pres">
      <dgm:prSet presAssocID="{85869476-FBE2-426B-8A05-5269DF903B1E}" presName="parTrans" presStyleLbl="sibTrans2D1" presStyleIdx="1" presStyleCnt="5"/>
      <dgm:spPr/>
      <dgm:t>
        <a:bodyPr/>
        <a:lstStyle/>
        <a:p>
          <a:endParaRPr lang="pt-BR"/>
        </a:p>
      </dgm:t>
    </dgm:pt>
    <dgm:pt modelId="{307EC295-F7D5-4EF0-AB29-CCA73CD12DC9}" type="pres">
      <dgm:prSet presAssocID="{85869476-FBE2-426B-8A05-5269DF903B1E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4B8B2A01-0A4A-4D88-897B-91C04E6DC6CE}" type="pres">
      <dgm:prSet presAssocID="{EA1DD020-27DD-4E03-B62C-3F8B3BE5095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DCFF7A2-F58D-423B-A194-8DA7344C4B9E}" type="pres">
      <dgm:prSet presAssocID="{06F57820-2A80-483D-8C1A-B56E79D2586A}" presName="parTrans" presStyleLbl="sibTrans2D1" presStyleIdx="2" presStyleCnt="5"/>
      <dgm:spPr/>
      <dgm:t>
        <a:bodyPr/>
        <a:lstStyle/>
        <a:p>
          <a:endParaRPr lang="pt-BR"/>
        </a:p>
      </dgm:t>
    </dgm:pt>
    <dgm:pt modelId="{46147FBF-505F-4118-BC0E-DEF0D366E60F}" type="pres">
      <dgm:prSet presAssocID="{06F57820-2A80-483D-8C1A-B56E79D2586A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99719858-A42F-4201-AF6A-730F5529E3A7}" type="pres">
      <dgm:prSet presAssocID="{0D1FBA69-3126-4E21-897D-17E078D96B7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F84F7E0-C66E-496B-A0C1-A66C2FFC38B3}" type="pres">
      <dgm:prSet presAssocID="{FBD032B0-EF6F-4D2D-8EB3-12648D2C104F}" presName="parTrans" presStyleLbl="sibTrans2D1" presStyleIdx="3" presStyleCnt="5"/>
      <dgm:spPr/>
      <dgm:t>
        <a:bodyPr/>
        <a:lstStyle/>
        <a:p>
          <a:endParaRPr lang="pt-BR"/>
        </a:p>
      </dgm:t>
    </dgm:pt>
    <dgm:pt modelId="{2190B2B2-E438-44FA-A604-45596E196319}" type="pres">
      <dgm:prSet presAssocID="{FBD032B0-EF6F-4D2D-8EB3-12648D2C104F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73835D7B-513A-41EE-B9A9-05010ACCBDB2}" type="pres">
      <dgm:prSet presAssocID="{893F5282-84D6-4CF9-8A95-BF06E67A8E9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23AEA56-203F-46FC-AE1F-1E26B086CB1C}" type="pres">
      <dgm:prSet presAssocID="{D83C4E66-74CC-47B7-9C51-FBCC6F6715C5}" presName="parTrans" presStyleLbl="sibTrans2D1" presStyleIdx="4" presStyleCnt="5"/>
      <dgm:spPr/>
      <dgm:t>
        <a:bodyPr/>
        <a:lstStyle/>
        <a:p>
          <a:endParaRPr lang="pt-BR"/>
        </a:p>
      </dgm:t>
    </dgm:pt>
    <dgm:pt modelId="{B66E3775-1AD0-413F-87E1-BB7C7E9B635F}" type="pres">
      <dgm:prSet presAssocID="{D83C4E66-74CC-47B7-9C51-FBCC6F6715C5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E24EDE64-F6A4-4966-B344-40B26662D90E}" type="pres">
      <dgm:prSet presAssocID="{64A97520-4B72-46DD-B95C-23E2A623385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330AD16-0015-42BB-BC86-9268FE45CDB6}" type="presOf" srcId="{893F5282-84D6-4CF9-8A95-BF06E67A8E95}" destId="{73835D7B-513A-41EE-B9A9-05010ACCBDB2}" srcOrd="0" destOrd="0" presId="urn:microsoft.com/office/officeart/2005/8/layout/radial5"/>
    <dgm:cxn modelId="{16B6F74B-D1F9-492A-A223-83AEE7A301B1}" type="presOf" srcId="{85869476-FBE2-426B-8A05-5269DF903B1E}" destId="{307EC295-F7D5-4EF0-AB29-CCA73CD12DC9}" srcOrd="1" destOrd="0" presId="urn:microsoft.com/office/officeart/2005/8/layout/radial5"/>
    <dgm:cxn modelId="{9B095EAA-9D3D-42D4-A185-6505DDA9DB56}" type="presOf" srcId="{1FE4372D-5E08-44D3-9A9A-F34DE3DF57AD}" destId="{C7197F25-8515-49A5-9587-314A75E3A0CB}" srcOrd="0" destOrd="0" presId="urn:microsoft.com/office/officeart/2005/8/layout/radial5"/>
    <dgm:cxn modelId="{737FEDD7-8499-4E11-9407-FE76DC3814F0}" type="presOf" srcId="{36FF09F3-8BED-48B9-83C8-207752967BB7}" destId="{28962D8A-421C-4A65-9A2C-036630B94DC1}" srcOrd="0" destOrd="0" presId="urn:microsoft.com/office/officeart/2005/8/layout/radial5"/>
    <dgm:cxn modelId="{A224CD75-083D-4007-BEBF-080771276C06}" type="presOf" srcId="{0D1FBA69-3126-4E21-897D-17E078D96B7C}" destId="{99719858-A42F-4201-AF6A-730F5529E3A7}" srcOrd="0" destOrd="0" presId="urn:microsoft.com/office/officeart/2005/8/layout/radial5"/>
    <dgm:cxn modelId="{A07AC0D8-C67A-4C7E-8503-C27B59E61359}" type="presOf" srcId="{FBD032B0-EF6F-4D2D-8EB3-12648D2C104F}" destId="{BF84F7E0-C66E-496B-A0C1-A66C2FFC38B3}" srcOrd="0" destOrd="0" presId="urn:microsoft.com/office/officeart/2005/8/layout/radial5"/>
    <dgm:cxn modelId="{8F881F52-DE23-4422-A37E-4F400ED82439}" srcId="{22FD42B1-3E0B-4445-8DFA-BA7506C3FCCD}" destId="{1FE4372D-5E08-44D3-9A9A-F34DE3DF57AD}" srcOrd="0" destOrd="0" parTransId="{45A85739-7AA2-41BA-BB3B-9917B5ACD3BA}" sibTransId="{E74EB241-AC16-4EC3-A59C-721C10C5D0E9}"/>
    <dgm:cxn modelId="{D8CBFEDC-1498-4A4D-B7BB-DDCA53B8D7CD}" type="presOf" srcId="{85869476-FBE2-426B-8A05-5269DF903B1E}" destId="{CB8283BC-630B-49FE-8C72-D349EAE775A8}" srcOrd="0" destOrd="0" presId="urn:microsoft.com/office/officeart/2005/8/layout/radial5"/>
    <dgm:cxn modelId="{EC8B16F8-5221-46B4-AE0C-1CBF364DBB5D}" type="presOf" srcId="{B9E22082-93A7-44FB-AE1E-A7B55A88E8E4}" destId="{B82F4803-DBDB-420B-A373-A73B0BEF800A}" srcOrd="1" destOrd="0" presId="urn:microsoft.com/office/officeart/2005/8/layout/radial5"/>
    <dgm:cxn modelId="{C52570B8-1ADE-4C4B-8127-5459107D3BE3}" srcId="{1FE4372D-5E08-44D3-9A9A-F34DE3DF57AD}" destId="{36FF09F3-8BED-48B9-83C8-207752967BB7}" srcOrd="0" destOrd="0" parTransId="{B9E22082-93A7-44FB-AE1E-A7B55A88E8E4}" sibTransId="{982B113F-45F7-4E3A-A756-894CE023E277}"/>
    <dgm:cxn modelId="{A28598E0-42B8-43A2-BDDC-55F4301A1A8D}" type="presOf" srcId="{06F57820-2A80-483D-8C1A-B56E79D2586A}" destId="{DDCFF7A2-F58D-423B-A194-8DA7344C4B9E}" srcOrd="0" destOrd="0" presId="urn:microsoft.com/office/officeart/2005/8/layout/radial5"/>
    <dgm:cxn modelId="{3117E966-F510-48A9-A72D-4A013CBC5D1E}" type="presOf" srcId="{EA1DD020-27DD-4E03-B62C-3F8B3BE5095D}" destId="{4B8B2A01-0A4A-4D88-897B-91C04E6DC6CE}" srcOrd="0" destOrd="0" presId="urn:microsoft.com/office/officeart/2005/8/layout/radial5"/>
    <dgm:cxn modelId="{149A148E-AA9A-4C6C-B4E2-62D24AAE4ED5}" srcId="{1FE4372D-5E08-44D3-9A9A-F34DE3DF57AD}" destId="{893F5282-84D6-4CF9-8A95-BF06E67A8E95}" srcOrd="3" destOrd="0" parTransId="{FBD032B0-EF6F-4D2D-8EB3-12648D2C104F}" sibTransId="{2A692B88-ADB0-4C5D-9614-2D70231A0247}"/>
    <dgm:cxn modelId="{9888566C-BAC5-4397-BEB3-627CA7FDB428}" type="presOf" srcId="{D83C4E66-74CC-47B7-9C51-FBCC6F6715C5}" destId="{B66E3775-1AD0-413F-87E1-BB7C7E9B635F}" srcOrd="1" destOrd="0" presId="urn:microsoft.com/office/officeart/2005/8/layout/radial5"/>
    <dgm:cxn modelId="{6DA559C9-28C8-4928-A789-1F64AD8B87DA}" srcId="{1FE4372D-5E08-44D3-9A9A-F34DE3DF57AD}" destId="{64A97520-4B72-46DD-B95C-23E2A6233856}" srcOrd="4" destOrd="0" parTransId="{D83C4E66-74CC-47B7-9C51-FBCC6F6715C5}" sibTransId="{E652704A-3779-4719-90A5-02A2CA55D335}"/>
    <dgm:cxn modelId="{AF7DA37B-90DE-4449-97D4-EC4C6CDEF1EC}" srcId="{1FE4372D-5E08-44D3-9A9A-F34DE3DF57AD}" destId="{EA1DD020-27DD-4E03-B62C-3F8B3BE5095D}" srcOrd="1" destOrd="0" parTransId="{85869476-FBE2-426B-8A05-5269DF903B1E}" sibTransId="{B0F741BB-BBBD-44BE-9007-4CC911FDCF2D}"/>
    <dgm:cxn modelId="{5305F1F5-4499-42BA-AF1D-AB8F63ECD435}" type="presOf" srcId="{22FD42B1-3E0B-4445-8DFA-BA7506C3FCCD}" destId="{C8128672-E935-4E4B-94E2-890A76FA4AF4}" srcOrd="0" destOrd="0" presId="urn:microsoft.com/office/officeart/2005/8/layout/radial5"/>
    <dgm:cxn modelId="{AAE01BAD-8F5F-4C05-9FE0-3F9847D61D75}" type="presOf" srcId="{FBD032B0-EF6F-4D2D-8EB3-12648D2C104F}" destId="{2190B2B2-E438-44FA-A604-45596E196319}" srcOrd="1" destOrd="0" presId="urn:microsoft.com/office/officeart/2005/8/layout/radial5"/>
    <dgm:cxn modelId="{D68BD285-7802-42B7-97DF-392A644C14F9}" srcId="{1FE4372D-5E08-44D3-9A9A-F34DE3DF57AD}" destId="{0D1FBA69-3126-4E21-897D-17E078D96B7C}" srcOrd="2" destOrd="0" parTransId="{06F57820-2A80-483D-8C1A-B56E79D2586A}" sibTransId="{18F48F2E-D672-40B7-84E3-D6C1EF7678B2}"/>
    <dgm:cxn modelId="{DC6AF15E-0B03-40F3-9612-D175E2467260}" type="presOf" srcId="{D83C4E66-74CC-47B7-9C51-FBCC6F6715C5}" destId="{023AEA56-203F-46FC-AE1F-1E26B086CB1C}" srcOrd="0" destOrd="0" presId="urn:microsoft.com/office/officeart/2005/8/layout/radial5"/>
    <dgm:cxn modelId="{AC565F7D-A392-4279-BCD0-4935704EA816}" type="presOf" srcId="{B9E22082-93A7-44FB-AE1E-A7B55A88E8E4}" destId="{ABC4F3C5-8DD7-4D0F-A3CC-A97D7D5AF066}" srcOrd="0" destOrd="0" presId="urn:microsoft.com/office/officeart/2005/8/layout/radial5"/>
    <dgm:cxn modelId="{26462848-658B-419D-BD91-98534153D5B8}" type="presOf" srcId="{64A97520-4B72-46DD-B95C-23E2A6233856}" destId="{E24EDE64-F6A4-4966-B344-40B26662D90E}" srcOrd="0" destOrd="0" presId="urn:microsoft.com/office/officeart/2005/8/layout/radial5"/>
    <dgm:cxn modelId="{E1728C47-90C2-4D30-9238-0567D0361F6A}" type="presOf" srcId="{06F57820-2A80-483D-8C1A-B56E79D2586A}" destId="{46147FBF-505F-4118-BC0E-DEF0D366E60F}" srcOrd="1" destOrd="0" presId="urn:microsoft.com/office/officeart/2005/8/layout/radial5"/>
    <dgm:cxn modelId="{CD27BEAB-2BB9-4CA7-A9CE-08AE0BC8C294}" type="presParOf" srcId="{C8128672-E935-4E4B-94E2-890A76FA4AF4}" destId="{C7197F25-8515-49A5-9587-314A75E3A0CB}" srcOrd="0" destOrd="0" presId="urn:microsoft.com/office/officeart/2005/8/layout/radial5"/>
    <dgm:cxn modelId="{AEF308A1-AC52-417A-A19D-70767A8EC63B}" type="presParOf" srcId="{C8128672-E935-4E4B-94E2-890A76FA4AF4}" destId="{ABC4F3C5-8DD7-4D0F-A3CC-A97D7D5AF066}" srcOrd="1" destOrd="0" presId="urn:microsoft.com/office/officeart/2005/8/layout/radial5"/>
    <dgm:cxn modelId="{ED5875DE-1502-4B90-BB92-9C0F0302790E}" type="presParOf" srcId="{ABC4F3C5-8DD7-4D0F-A3CC-A97D7D5AF066}" destId="{B82F4803-DBDB-420B-A373-A73B0BEF800A}" srcOrd="0" destOrd="0" presId="urn:microsoft.com/office/officeart/2005/8/layout/radial5"/>
    <dgm:cxn modelId="{F8832169-366B-4D81-9184-A7C7BC1B2595}" type="presParOf" srcId="{C8128672-E935-4E4B-94E2-890A76FA4AF4}" destId="{28962D8A-421C-4A65-9A2C-036630B94DC1}" srcOrd="2" destOrd="0" presId="urn:microsoft.com/office/officeart/2005/8/layout/radial5"/>
    <dgm:cxn modelId="{355A232E-68B0-42CB-AEE2-85AE6B29E016}" type="presParOf" srcId="{C8128672-E935-4E4B-94E2-890A76FA4AF4}" destId="{CB8283BC-630B-49FE-8C72-D349EAE775A8}" srcOrd="3" destOrd="0" presId="urn:microsoft.com/office/officeart/2005/8/layout/radial5"/>
    <dgm:cxn modelId="{1626B222-D166-4659-858F-5FC5DCFED2DB}" type="presParOf" srcId="{CB8283BC-630B-49FE-8C72-D349EAE775A8}" destId="{307EC295-F7D5-4EF0-AB29-CCA73CD12DC9}" srcOrd="0" destOrd="0" presId="urn:microsoft.com/office/officeart/2005/8/layout/radial5"/>
    <dgm:cxn modelId="{B9F0AA5D-A3AD-43B0-B5CC-7CC4623E87CD}" type="presParOf" srcId="{C8128672-E935-4E4B-94E2-890A76FA4AF4}" destId="{4B8B2A01-0A4A-4D88-897B-91C04E6DC6CE}" srcOrd="4" destOrd="0" presId="urn:microsoft.com/office/officeart/2005/8/layout/radial5"/>
    <dgm:cxn modelId="{ACC1FA35-716D-4234-A25D-F67A993C7AEF}" type="presParOf" srcId="{C8128672-E935-4E4B-94E2-890A76FA4AF4}" destId="{DDCFF7A2-F58D-423B-A194-8DA7344C4B9E}" srcOrd="5" destOrd="0" presId="urn:microsoft.com/office/officeart/2005/8/layout/radial5"/>
    <dgm:cxn modelId="{D8EC0FA4-E7C5-4D25-80F4-DD8D6B0E614D}" type="presParOf" srcId="{DDCFF7A2-F58D-423B-A194-8DA7344C4B9E}" destId="{46147FBF-505F-4118-BC0E-DEF0D366E60F}" srcOrd="0" destOrd="0" presId="urn:microsoft.com/office/officeart/2005/8/layout/radial5"/>
    <dgm:cxn modelId="{B382E2F2-0AE7-4335-8A67-9F5D0CEBDC9C}" type="presParOf" srcId="{C8128672-E935-4E4B-94E2-890A76FA4AF4}" destId="{99719858-A42F-4201-AF6A-730F5529E3A7}" srcOrd="6" destOrd="0" presId="urn:microsoft.com/office/officeart/2005/8/layout/radial5"/>
    <dgm:cxn modelId="{65C0049F-EC1B-4BBC-9E61-D27DAAADBC66}" type="presParOf" srcId="{C8128672-E935-4E4B-94E2-890A76FA4AF4}" destId="{BF84F7E0-C66E-496B-A0C1-A66C2FFC38B3}" srcOrd="7" destOrd="0" presId="urn:microsoft.com/office/officeart/2005/8/layout/radial5"/>
    <dgm:cxn modelId="{E67A010B-83E7-4EC8-BC9E-A3FB3BD88597}" type="presParOf" srcId="{BF84F7E0-C66E-496B-A0C1-A66C2FFC38B3}" destId="{2190B2B2-E438-44FA-A604-45596E196319}" srcOrd="0" destOrd="0" presId="urn:microsoft.com/office/officeart/2005/8/layout/radial5"/>
    <dgm:cxn modelId="{FC0FE386-3891-4249-8CC0-7B33B5974788}" type="presParOf" srcId="{C8128672-E935-4E4B-94E2-890A76FA4AF4}" destId="{73835D7B-513A-41EE-B9A9-05010ACCBDB2}" srcOrd="8" destOrd="0" presId="urn:microsoft.com/office/officeart/2005/8/layout/radial5"/>
    <dgm:cxn modelId="{1EA9999A-3C15-496C-B350-B44144A2D5AD}" type="presParOf" srcId="{C8128672-E935-4E4B-94E2-890A76FA4AF4}" destId="{023AEA56-203F-46FC-AE1F-1E26B086CB1C}" srcOrd="9" destOrd="0" presId="urn:microsoft.com/office/officeart/2005/8/layout/radial5"/>
    <dgm:cxn modelId="{4BE897B8-57DC-45C8-A500-52088C5F43A7}" type="presParOf" srcId="{023AEA56-203F-46FC-AE1F-1E26B086CB1C}" destId="{B66E3775-1AD0-413F-87E1-BB7C7E9B635F}" srcOrd="0" destOrd="0" presId="urn:microsoft.com/office/officeart/2005/8/layout/radial5"/>
    <dgm:cxn modelId="{4BA6DF09-1CD7-486B-90D0-C49C3526EB0D}" type="presParOf" srcId="{C8128672-E935-4E4B-94E2-890A76FA4AF4}" destId="{E24EDE64-F6A4-4966-B344-40B26662D90E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CA2CD5-C165-4103-914E-8772D13A1DDA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FBBD477-B802-449D-AAAB-934F9A6F545F}">
      <dgm:prSet phldrT="[Texto]"/>
      <dgm:spPr>
        <a:solidFill>
          <a:schemeClr val="tx1"/>
        </a:solidFill>
      </dgm:spPr>
      <dgm:t>
        <a:bodyPr/>
        <a:lstStyle/>
        <a:p>
          <a:r>
            <a:rPr lang="es-ES" b="1" dirty="0" smtClean="0">
              <a:latin typeface="+mj-lt"/>
            </a:rPr>
            <a:t>ATITUDES “D”</a:t>
          </a:r>
          <a:endParaRPr lang="pt-BR" b="1" dirty="0"/>
        </a:p>
      </dgm:t>
    </dgm:pt>
    <dgm:pt modelId="{9655E3B2-4C4F-413F-8B1A-18113B7A5CB7}" type="parTrans" cxnId="{76A83A81-D61E-449C-83C4-51DDB09476F9}">
      <dgm:prSet/>
      <dgm:spPr/>
      <dgm:t>
        <a:bodyPr/>
        <a:lstStyle/>
        <a:p>
          <a:endParaRPr lang="pt-BR" b="1"/>
        </a:p>
      </dgm:t>
    </dgm:pt>
    <dgm:pt modelId="{3235D65A-C259-4A2C-955B-74AC36F2932A}" type="sibTrans" cxnId="{76A83A81-D61E-449C-83C4-51DDB09476F9}">
      <dgm:prSet/>
      <dgm:spPr/>
      <dgm:t>
        <a:bodyPr/>
        <a:lstStyle/>
        <a:p>
          <a:endParaRPr lang="pt-BR" b="1"/>
        </a:p>
      </dgm:t>
    </dgm:pt>
    <dgm:pt modelId="{9F66EB78-D251-4BDA-86FA-6E2A5D9E4541}">
      <dgm:prSet phldrT="[Texto]"/>
      <dgm:spPr>
        <a:solidFill>
          <a:srgbClr val="FF0000"/>
        </a:solidFill>
      </dgm:spPr>
      <dgm:t>
        <a:bodyPr/>
        <a:lstStyle/>
        <a:p>
          <a:r>
            <a:rPr lang="es-ES" b="1" dirty="0" err="1" smtClean="0">
              <a:latin typeface="+mj-lt"/>
            </a:rPr>
            <a:t>Depressão</a:t>
          </a:r>
          <a:endParaRPr lang="pt-BR" b="1" dirty="0"/>
        </a:p>
      </dgm:t>
    </dgm:pt>
    <dgm:pt modelId="{AC3A8B12-0043-46F1-86C2-B22C4772F731}" type="parTrans" cxnId="{B1169BF7-8774-4699-877F-811936F2F634}">
      <dgm:prSet/>
      <dgm:spPr/>
      <dgm:t>
        <a:bodyPr/>
        <a:lstStyle/>
        <a:p>
          <a:endParaRPr lang="pt-BR" b="1"/>
        </a:p>
      </dgm:t>
    </dgm:pt>
    <dgm:pt modelId="{5FE20A62-8842-4575-B237-187DB4A52C52}" type="sibTrans" cxnId="{B1169BF7-8774-4699-877F-811936F2F634}">
      <dgm:prSet/>
      <dgm:spPr/>
      <dgm:t>
        <a:bodyPr/>
        <a:lstStyle/>
        <a:p>
          <a:endParaRPr lang="pt-BR" b="1"/>
        </a:p>
      </dgm:t>
    </dgm:pt>
    <dgm:pt modelId="{FD322084-B6AC-4F21-A74D-A1374853CC77}">
      <dgm:prSet phldrT="[Texto]"/>
      <dgm:spPr>
        <a:solidFill>
          <a:srgbClr val="7030A0"/>
        </a:solidFill>
      </dgm:spPr>
      <dgm:t>
        <a:bodyPr/>
        <a:lstStyle/>
        <a:p>
          <a:r>
            <a:rPr lang="es-ES" b="1" dirty="0" err="1" smtClean="0">
              <a:latin typeface="+mj-lt"/>
            </a:rPr>
            <a:t>Desânimo</a:t>
          </a:r>
          <a:endParaRPr lang="pt-BR" b="1" dirty="0"/>
        </a:p>
      </dgm:t>
    </dgm:pt>
    <dgm:pt modelId="{12B25C2E-87DF-4821-BCBC-FB720C852677}" type="parTrans" cxnId="{BF090BBA-639F-4547-A755-94975AF93C12}">
      <dgm:prSet/>
      <dgm:spPr/>
      <dgm:t>
        <a:bodyPr/>
        <a:lstStyle/>
        <a:p>
          <a:endParaRPr lang="pt-BR" b="1"/>
        </a:p>
      </dgm:t>
    </dgm:pt>
    <dgm:pt modelId="{87E9F3ED-D954-41D2-899B-AACB4DD42AD4}" type="sibTrans" cxnId="{BF090BBA-639F-4547-A755-94975AF93C12}">
      <dgm:prSet/>
      <dgm:spPr/>
      <dgm:t>
        <a:bodyPr/>
        <a:lstStyle/>
        <a:p>
          <a:endParaRPr lang="pt-BR" b="1"/>
        </a:p>
      </dgm:t>
    </dgm:pt>
    <dgm:pt modelId="{5EDA26AA-A587-4EA0-892E-7DA27FB70EEF}">
      <dgm:prSet phldrT="[Texto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b="1" dirty="0" smtClean="0">
              <a:latin typeface="+mj-lt"/>
            </a:rPr>
            <a:t>Desespero</a:t>
          </a:r>
          <a:endParaRPr lang="pt-BR" b="1" dirty="0"/>
        </a:p>
      </dgm:t>
    </dgm:pt>
    <dgm:pt modelId="{C2A5D60C-C18B-4A7C-82A3-F907401AD6BA}" type="parTrans" cxnId="{882D5752-34D9-4249-8E07-EDD6BD3BB820}">
      <dgm:prSet/>
      <dgm:spPr/>
      <dgm:t>
        <a:bodyPr/>
        <a:lstStyle/>
        <a:p>
          <a:endParaRPr lang="pt-BR" b="1"/>
        </a:p>
      </dgm:t>
    </dgm:pt>
    <dgm:pt modelId="{6DF26793-739F-4E26-A9E9-4739D69536A1}" type="sibTrans" cxnId="{882D5752-34D9-4249-8E07-EDD6BD3BB820}">
      <dgm:prSet/>
      <dgm:spPr/>
      <dgm:t>
        <a:bodyPr/>
        <a:lstStyle/>
        <a:p>
          <a:endParaRPr lang="pt-BR" b="1"/>
        </a:p>
      </dgm:t>
    </dgm:pt>
    <dgm:pt modelId="{A77E4035-8B53-4B72-B9EB-52EBD4E10F54}">
      <dgm:prSet phldrT="[Texto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ES" b="1" dirty="0" err="1" smtClean="0">
              <a:latin typeface="+mj-lt"/>
            </a:rPr>
            <a:t>Desolação</a:t>
          </a:r>
          <a:endParaRPr lang="pt-BR" b="1" dirty="0"/>
        </a:p>
      </dgm:t>
    </dgm:pt>
    <dgm:pt modelId="{849EDA10-C57C-432D-AC71-F64A706AEDFE}" type="parTrans" cxnId="{3AC000C7-6C0E-4882-BCF8-DA47C880E8B9}">
      <dgm:prSet/>
      <dgm:spPr/>
      <dgm:t>
        <a:bodyPr/>
        <a:lstStyle/>
        <a:p>
          <a:endParaRPr lang="pt-BR" b="1"/>
        </a:p>
      </dgm:t>
    </dgm:pt>
    <dgm:pt modelId="{7E6289B5-B608-49E7-8E4E-4ED612111E78}" type="sibTrans" cxnId="{3AC000C7-6C0E-4882-BCF8-DA47C880E8B9}">
      <dgm:prSet/>
      <dgm:spPr/>
      <dgm:t>
        <a:bodyPr/>
        <a:lstStyle/>
        <a:p>
          <a:endParaRPr lang="pt-BR" b="1"/>
        </a:p>
      </dgm:t>
    </dgm:pt>
    <dgm:pt modelId="{0CECBCA1-671A-47FF-96F5-FB11B973794A}" type="pres">
      <dgm:prSet presAssocID="{BDCA2CD5-C165-4103-914E-8772D13A1DD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CE7404A-C33E-44DC-8F65-74F605831071}" type="pres">
      <dgm:prSet presAssocID="{8FBBD477-B802-449D-AAAB-934F9A6F545F}" presName="centerShape" presStyleLbl="node0" presStyleIdx="0" presStyleCnt="1"/>
      <dgm:spPr/>
      <dgm:t>
        <a:bodyPr/>
        <a:lstStyle/>
        <a:p>
          <a:endParaRPr lang="pt-BR"/>
        </a:p>
      </dgm:t>
    </dgm:pt>
    <dgm:pt modelId="{5B128CE7-BB3D-438A-85B6-AAD7FCE96697}" type="pres">
      <dgm:prSet presAssocID="{AC3A8B12-0043-46F1-86C2-B22C4772F731}" presName="parTrans" presStyleLbl="sibTrans2D1" presStyleIdx="0" presStyleCnt="4"/>
      <dgm:spPr/>
      <dgm:t>
        <a:bodyPr/>
        <a:lstStyle/>
        <a:p>
          <a:endParaRPr lang="pt-BR"/>
        </a:p>
      </dgm:t>
    </dgm:pt>
    <dgm:pt modelId="{F195DBAB-0ECC-4767-A9DE-95916501C242}" type="pres">
      <dgm:prSet presAssocID="{AC3A8B12-0043-46F1-86C2-B22C4772F731}" presName="connectorText" presStyleLbl="sibTrans2D1" presStyleIdx="0" presStyleCnt="4"/>
      <dgm:spPr/>
      <dgm:t>
        <a:bodyPr/>
        <a:lstStyle/>
        <a:p>
          <a:endParaRPr lang="pt-BR"/>
        </a:p>
      </dgm:t>
    </dgm:pt>
    <dgm:pt modelId="{1BC7A83F-C892-44EC-B2C9-67B7389B069E}" type="pres">
      <dgm:prSet presAssocID="{9F66EB78-D251-4BDA-86FA-6E2A5D9E454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5F2D330-63FF-4967-A668-0892BBA3B13B}" type="pres">
      <dgm:prSet presAssocID="{12B25C2E-87DF-4821-BCBC-FB720C852677}" presName="parTrans" presStyleLbl="sibTrans2D1" presStyleIdx="1" presStyleCnt="4"/>
      <dgm:spPr/>
      <dgm:t>
        <a:bodyPr/>
        <a:lstStyle/>
        <a:p>
          <a:endParaRPr lang="pt-BR"/>
        </a:p>
      </dgm:t>
    </dgm:pt>
    <dgm:pt modelId="{264FCB89-BDD6-49E5-BFEE-F6E94CA83510}" type="pres">
      <dgm:prSet presAssocID="{12B25C2E-87DF-4821-BCBC-FB720C852677}" presName="connectorText" presStyleLbl="sibTrans2D1" presStyleIdx="1" presStyleCnt="4"/>
      <dgm:spPr/>
      <dgm:t>
        <a:bodyPr/>
        <a:lstStyle/>
        <a:p>
          <a:endParaRPr lang="pt-BR"/>
        </a:p>
      </dgm:t>
    </dgm:pt>
    <dgm:pt modelId="{A1E95C62-417E-4610-8367-040DCEC03C2E}" type="pres">
      <dgm:prSet presAssocID="{FD322084-B6AC-4F21-A74D-A1374853CC7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DB27498-0352-4716-BFE2-588094109AD6}" type="pres">
      <dgm:prSet presAssocID="{C2A5D60C-C18B-4A7C-82A3-F907401AD6BA}" presName="parTrans" presStyleLbl="sibTrans2D1" presStyleIdx="2" presStyleCnt="4"/>
      <dgm:spPr/>
      <dgm:t>
        <a:bodyPr/>
        <a:lstStyle/>
        <a:p>
          <a:endParaRPr lang="pt-BR"/>
        </a:p>
      </dgm:t>
    </dgm:pt>
    <dgm:pt modelId="{D4138F6B-205F-4937-BFCC-161B8DA0F160}" type="pres">
      <dgm:prSet presAssocID="{C2A5D60C-C18B-4A7C-82A3-F907401AD6BA}" presName="connectorText" presStyleLbl="sibTrans2D1" presStyleIdx="2" presStyleCnt="4"/>
      <dgm:spPr/>
      <dgm:t>
        <a:bodyPr/>
        <a:lstStyle/>
        <a:p>
          <a:endParaRPr lang="pt-BR"/>
        </a:p>
      </dgm:t>
    </dgm:pt>
    <dgm:pt modelId="{5EFC24C4-5646-416D-8637-87D8C1F6C452}" type="pres">
      <dgm:prSet presAssocID="{5EDA26AA-A587-4EA0-892E-7DA27FB70EE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A866CBE-7A09-48B1-9CAD-296B3BE820B6}" type="pres">
      <dgm:prSet presAssocID="{849EDA10-C57C-432D-AC71-F64A706AEDFE}" presName="parTrans" presStyleLbl="sibTrans2D1" presStyleIdx="3" presStyleCnt="4"/>
      <dgm:spPr/>
      <dgm:t>
        <a:bodyPr/>
        <a:lstStyle/>
        <a:p>
          <a:endParaRPr lang="pt-BR"/>
        </a:p>
      </dgm:t>
    </dgm:pt>
    <dgm:pt modelId="{981420D4-1549-4C75-B612-D8655153642C}" type="pres">
      <dgm:prSet presAssocID="{849EDA10-C57C-432D-AC71-F64A706AEDFE}" presName="connectorText" presStyleLbl="sibTrans2D1" presStyleIdx="3" presStyleCnt="4"/>
      <dgm:spPr/>
      <dgm:t>
        <a:bodyPr/>
        <a:lstStyle/>
        <a:p>
          <a:endParaRPr lang="pt-BR"/>
        </a:p>
      </dgm:t>
    </dgm:pt>
    <dgm:pt modelId="{4926F028-FACE-449D-ABA1-7D1E2E7A00BC}" type="pres">
      <dgm:prSet presAssocID="{A77E4035-8B53-4B72-B9EB-52EBD4E10F5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4B73735-2994-48A8-BB1C-005805FD65F3}" type="presOf" srcId="{BDCA2CD5-C165-4103-914E-8772D13A1DDA}" destId="{0CECBCA1-671A-47FF-96F5-FB11B973794A}" srcOrd="0" destOrd="0" presId="urn:microsoft.com/office/officeart/2005/8/layout/radial5"/>
    <dgm:cxn modelId="{6ECBFF42-D4C0-4BA4-823D-94B9907698CD}" type="presOf" srcId="{8FBBD477-B802-449D-AAAB-934F9A6F545F}" destId="{2CE7404A-C33E-44DC-8F65-74F605831071}" srcOrd="0" destOrd="0" presId="urn:microsoft.com/office/officeart/2005/8/layout/radial5"/>
    <dgm:cxn modelId="{A784B207-6501-4605-A05E-1AC5E78A2A95}" type="presOf" srcId="{849EDA10-C57C-432D-AC71-F64A706AEDFE}" destId="{DA866CBE-7A09-48B1-9CAD-296B3BE820B6}" srcOrd="0" destOrd="0" presId="urn:microsoft.com/office/officeart/2005/8/layout/radial5"/>
    <dgm:cxn modelId="{BF090BBA-639F-4547-A755-94975AF93C12}" srcId="{8FBBD477-B802-449D-AAAB-934F9A6F545F}" destId="{FD322084-B6AC-4F21-A74D-A1374853CC77}" srcOrd="1" destOrd="0" parTransId="{12B25C2E-87DF-4821-BCBC-FB720C852677}" sibTransId="{87E9F3ED-D954-41D2-899B-AACB4DD42AD4}"/>
    <dgm:cxn modelId="{4CA6C4A9-4F9A-43B6-A3E9-FBA71D072DB2}" type="presOf" srcId="{AC3A8B12-0043-46F1-86C2-B22C4772F731}" destId="{5B128CE7-BB3D-438A-85B6-AAD7FCE96697}" srcOrd="0" destOrd="0" presId="urn:microsoft.com/office/officeart/2005/8/layout/radial5"/>
    <dgm:cxn modelId="{061FBCB1-AFA7-4F71-8FEE-56F116E0BCE3}" type="presOf" srcId="{FD322084-B6AC-4F21-A74D-A1374853CC77}" destId="{A1E95C62-417E-4610-8367-040DCEC03C2E}" srcOrd="0" destOrd="0" presId="urn:microsoft.com/office/officeart/2005/8/layout/radial5"/>
    <dgm:cxn modelId="{854C29B2-C6AB-413C-9B2D-36711FBA0384}" type="presOf" srcId="{12B25C2E-87DF-4821-BCBC-FB720C852677}" destId="{264FCB89-BDD6-49E5-BFEE-F6E94CA83510}" srcOrd="1" destOrd="0" presId="urn:microsoft.com/office/officeart/2005/8/layout/radial5"/>
    <dgm:cxn modelId="{B1169BF7-8774-4699-877F-811936F2F634}" srcId="{8FBBD477-B802-449D-AAAB-934F9A6F545F}" destId="{9F66EB78-D251-4BDA-86FA-6E2A5D9E4541}" srcOrd="0" destOrd="0" parTransId="{AC3A8B12-0043-46F1-86C2-B22C4772F731}" sibTransId="{5FE20A62-8842-4575-B237-187DB4A52C52}"/>
    <dgm:cxn modelId="{3CA8FA4F-4675-4415-96BB-146B4290AEDC}" type="presOf" srcId="{849EDA10-C57C-432D-AC71-F64A706AEDFE}" destId="{981420D4-1549-4C75-B612-D8655153642C}" srcOrd="1" destOrd="0" presId="urn:microsoft.com/office/officeart/2005/8/layout/radial5"/>
    <dgm:cxn modelId="{3AC000C7-6C0E-4882-BCF8-DA47C880E8B9}" srcId="{8FBBD477-B802-449D-AAAB-934F9A6F545F}" destId="{A77E4035-8B53-4B72-B9EB-52EBD4E10F54}" srcOrd="3" destOrd="0" parTransId="{849EDA10-C57C-432D-AC71-F64A706AEDFE}" sibTransId="{7E6289B5-B608-49E7-8E4E-4ED612111E78}"/>
    <dgm:cxn modelId="{13886B43-EE84-44F1-B83B-347877DCDE86}" type="presOf" srcId="{5EDA26AA-A587-4EA0-892E-7DA27FB70EEF}" destId="{5EFC24C4-5646-416D-8637-87D8C1F6C452}" srcOrd="0" destOrd="0" presId="urn:microsoft.com/office/officeart/2005/8/layout/radial5"/>
    <dgm:cxn modelId="{882D5752-34D9-4249-8E07-EDD6BD3BB820}" srcId="{8FBBD477-B802-449D-AAAB-934F9A6F545F}" destId="{5EDA26AA-A587-4EA0-892E-7DA27FB70EEF}" srcOrd="2" destOrd="0" parTransId="{C2A5D60C-C18B-4A7C-82A3-F907401AD6BA}" sibTransId="{6DF26793-739F-4E26-A9E9-4739D69536A1}"/>
    <dgm:cxn modelId="{696928E7-98D3-4270-B10E-8C714D1CC072}" type="presOf" srcId="{A77E4035-8B53-4B72-B9EB-52EBD4E10F54}" destId="{4926F028-FACE-449D-ABA1-7D1E2E7A00BC}" srcOrd="0" destOrd="0" presId="urn:microsoft.com/office/officeart/2005/8/layout/radial5"/>
    <dgm:cxn modelId="{A5AB1BA4-9493-4D33-831B-16740DD3117A}" type="presOf" srcId="{C2A5D60C-C18B-4A7C-82A3-F907401AD6BA}" destId="{D4138F6B-205F-4937-BFCC-161B8DA0F160}" srcOrd="1" destOrd="0" presId="urn:microsoft.com/office/officeart/2005/8/layout/radial5"/>
    <dgm:cxn modelId="{51DD0ACF-D731-43D8-97BD-B1FE9845CB12}" type="presOf" srcId="{12B25C2E-87DF-4821-BCBC-FB720C852677}" destId="{75F2D330-63FF-4967-A668-0892BBA3B13B}" srcOrd="0" destOrd="0" presId="urn:microsoft.com/office/officeart/2005/8/layout/radial5"/>
    <dgm:cxn modelId="{6713A62C-B514-4DDD-996B-09BF5D877812}" type="presOf" srcId="{C2A5D60C-C18B-4A7C-82A3-F907401AD6BA}" destId="{1DB27498-0352-4716-BFE2-588094109AD6}" srcOrd="0" destOrd="0" presId="urn:microsoft.com/office/officeart/2005/8/layout/radial5"/>
    <dgm:cxn modelId="{26AF71D5-71DF-4C88-9C46-8F3B41B76168}" type="presOf" srcId="{9F66EB78-D251-4BDA-86FA-6E2A5D9E4541}" destId="{1BC7A83F-C892-44EC-B2C9-67B7389B069E}" srcOrd="0" destOrd="0" presId="urn:microsoft.com/office/officeart/2005/8/layout/radial5"/>
    <dgm:cxn modelId="{459A6029-7A60-4E39-8CC8-2C7AAACB6D90}" type="presOf" srcId="{AC3A8B12-0043-46F1-86C2-B22C4772F731}" destId="{F195DBAB-0ECC-4767-A9DE-95916501C242}" srcOrd="1" destOrd="0" presId="urn:microsoft.com/office/officeart/2005/8/layout/radial5"/>
    <dgm:cxn modelId="{76A83A81-D61E-449C-83C4-51DDB09476F9}" srcId="{BDCA2CD5-C165-4103-914E-8772D13A1DDA}" destId="{8FBBD477-B802-449D-AAAB-934F9A6F545F}" srcOrd="0" destOrd="0" parTransId="{9655E3B2-4C4F-413F-8B1A-18113B7A5CB7}" sibTransId="{3235D65A-C259-4A2C-955B-74AC36F2932A}"/>
    <dgm:cxn modelId="{7E2F0C87-A924-4613-9C26-3C557A87FDA6}" type="presParOf" srcId="{0CECBCA1-671A-47FF-96F5-FB11B973794A}" destId="{2CE7404A-C33E-44DC-8F65-74F605831071}" srcOrd="0" destOrd="0" presId="urn:microsoft.com/office/officeart/2005/8/layout/radial5"/>
    <dgm:cxn modelId="{AE3F94D1-C77B-4B4B-86A1-EDEC78908DD0}" type="presParOf" srcId="{0CECBCA1-671A-47FF-96F5-FB11B973794A}" destId="{5B128CE7-BB3D-438A-85B6-AAD7FCE96697}" srcOrd="1" destOrd="0" presId="urn:microsoft.com/office/officeart/2005/8/layout/radial5"/>
    <dgm:cxn modelId="{0887EC2D-FEAE-4DD8-ACDA-B01494CD94A1}" type="presParOf" srcId="{5B128CE7-BB3D-438A-85B6-AAD7FCE96697}" destId="{F195DBAB-0ECC-4767-A9DE-95916501C242}" srcOrd="0" destOrd="0" presId="urn:microsoft.com/office/officeart/2005/8/layout/radial5"/>
    <dgm:cxn modelId="{A468C487-C94B-4EA8-8ED7-4D2EB8D8E83C}" type="presParOf" srcId="{0CECBCA1-671A-47FF-96F5-FB11B973794A}" destId="{1BC7A83F-C892-44EC-B2C9-67B7389B069E}" srcOrd="2" destOrd="0" presId="urn:microsoft.com/office/officeart/2005/8/layout/radial5"/>
    <dgm:cxn modelId="{1A60129D-D229-437F-8426-DABDEE7B2E19}" type="presParOf" srcId="{0CECBCA1-671A-47FF-96F5-FB11B973794A}" destId="{75F2D330-63FF-4967-A668-0892BBA3B13B}" srcOrd="3" destOrd="0" presId="urn:microsoft.com/office/officeart/2005/8/layout/radial5"/>
    <dgm:cxn modelId="{6B7E8452-26D6-41DB-BC36-BDBA5F2627C7}" type="presParOf" srcId="{75F2D330-63FF-4967-A668-0892BBA3B13B}" destId="{264FCB89-BDD6-49E5-BFEE-F6E94CA83510}" srcOrd="0" destOrd="0" presId="urn:microsoft.com/office/officeart/2005/8/layout/radial5"/>
    <dgm:cxn modelId="{028394A4-40B1-458A-912F-6F4A187132FC}" type="presParOf" srcId="{0CECBCA1-671A-47FF-96F5-FB11B973794A}" destId="{A1E95C62-417E-4610-8367-040DCEC03C2E}" srcOrd="4" destOrd="0" presId="urn:microsoft.com/office/officeart/2005/8/layout/radial5"/>
    <dgm:cxn modelId="{8EC36959-8167-4A4F-9217-D3AA0CC1209C}" type="presParOf" srcId="{0CECBCA1-671A-47FF-96F5-FB11B973794A}" destId="{1DB27498-0352-4716-BFE2-588094109AD6}" srcOrd="5" destOrd="0" presId="urn:microsoft.com/office/officeart/2005/8/layout/radial5"/>
    <dgm:cxn modelId="{A408458C-69C7-4A17-AB12-5B15CB3329BF}" type="presParOf" srcId="{1DB27498-0352-4716-BFE2-588094109AD6}" destId="{D4138F6B-205F-4937-BFCC-161B8DA0F160}" srcOrd="0" destOrd="0" presId="urn:microsoft.com/office/officeart/2005/8/layout/radial5"/>
    <dgm:cxn modelId="{2A28CFF7-7C8E-4F8F-BD29-8C9A5C267FD0}" type="presParOf" srcId="{0CECBCA1-671A-47FF-96F5-FB11B973794A}" destId="{5EFC24C4-5646-416D-8637-87D8C1F6C452}" srcOrd="6" destOrd="0" presId="urn:microsoft.com/office/officeart/2005/8/layout/radial5"/>
    <dgm:cxn modelId="{CA0FB5B7-AA20-477C-9BE2-C757D8141153}" type="presParOf" srcId="{0CECBCA1-671A-47FF-96F5-FB11B973794A}" destId="{DA866CBE-7A09-48B1-9CAD-296B3BE820B6}" srcOrd="7" destOrd="0" presId="urn:microsoft.com/office/officeart/2005/8/layout/radial5"/>
    <dgm:cxn modelId="{B9EA403D-0B78-423B-A41B-CE9E10FBAD62}" type="presParOf" srcId="{DA866CBE-7A09-48B1-9CAD-296B3BE820B6}" destId="{981420D4-1549-4C75-B612-D8655153642C}" srcOrd="0" destOrd="0" presId="urn:microsoft.com/office/officeart/2005/8/layout/radial5"/>
    <dgm:cxn modelId="{91389B65-9517-4A24-BADF-B79A9A2B54F3}" type="presParOf" srcId="{0CECBCA1-671A-47FF-96F5-FB11B973794A}" destId="{4926F028-FACE-449D-ABA1-7D1E2E7A00BC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B462A-43D0-4715-9E75-3A3C90907BFE}">
      <dsp:nvSpPr>
        <dsp:cNvPr id="0" name=""/>
        <dsp:cNvSpPr/>
      </dsp:nvSpPr>
      <dsp:spPr>
        <a:xfrm>
          <a:off x="3638007" y="2215728"/>
          <a:ext cx="1700658" cy="1700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SEROTONINA</a:t>
          </a:r>
          <a:endParaRPr lang="pt-BR" sz="1600" b="1" kern="1200" dirty="0"/>
        </a:p>
      </dsp:txBody>
      <dsp:txXfrm>
        <a:off x="3887063" y="2464784"/>
        <a:ext cx="1202546" cy="1202546"/>
      </dsp:txXfrm>
    </dsp:sp>
    <dsp:sp modelId="{CA3017DD-29E6-457C-93AE-59B07E485545}">
      <dsp:nvSpPr>
        <dsp:cNvPr id="0" name=""/>
        <dsp:cNvSpPr/>
      </dsp:nvSpPr>
      <dsp:spPr>
        <a:xfrm rot="16200000">
          <a:off x="4307809" y="1596217"/>
          <a:ext cx="361054" cy="578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500" b="1" kern="1200"/>
        </a:p>
      </dsp:txBody>
      <dsp:txXfrm>
        <a:off x="4361967" y="1766020"/>
        <a:ext cx="252738" cy="346933"/>
      </dsp:txXfrm>
    </dsp:sp>
    <dsp:sp modelId="{71D09188-C166-46A8-9C83-9555AEF5BDEC}">
      <dsp:nvSpPr>
        <dsp:cNvPr id="0" name=""/>
        <dsp:cNvSpPr/>
      </dsp:nvSpPr>
      <dsp:spPr>
        <a:xfrm>
          <a:off x="3723040" y="3900"/>
          <a:ext cx="1530592" cy="1530592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err="1" smtClean="0"/>
            <a:t>Serenidade</a:t>
          </a:r>
          <a:endParaRPr lang="pt-BR" sz="1500" b="1" kern="1200" dirty="0"/>
        </a:p>
      </dsp:txBody>
      <dsp:txXfrm>
        <a:off x="3947190" y="228050"/>
        <a:ext cx="1082292" cy="1082292"/>
      </dsp:txXfrm>
    </dsp:sp>
    <dsp:sp modelId="{976A2BCD-F60F-4480-B169-488067C2E7EF}">
      <dsp:nvSpPr>
        <dsp:cNvPr id="0" name=""/>
        <dsp:cNvSpPr/>
      </dsp:nvSpPr>
      <dsp:spPr>
        <a:xfrm rot="19285714">
          <a:off x="5230939" y="2040774"/>
          <a:ext cx="361054" cy="578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500" b="1" kern="1200"/>
        </a:p>
      </dsp:txBody>
      <dsp:txXfrm>
        <a:off x="5242755" y="2190186"/>
        <a:ext cx="252738" cy="346933"/>
      </dsp:txXfrm>
    </dsp:sp>
    <dsp:sp modelId="{ED48659E-B94B-40F3-B89C-C42A80648E62}">
      <dsp:nvSpPr>
        <dsp:cNvPr id="0" name=""/>
        <dsp:cNvSpPr/>
      </dsp:nvSpPr>
      <dsp:spPr>
        <a:xfrm>
          <a:off x="5518798" y="868692"/>
          <a:ext cx="1530592" cy="1530592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err="1" smtClean="0"/>
            <a:t>Silêncio</a:t>
          </a:r>
          <a:endParaRPr lang="pt-BR" sz="1500" b="1" kern="1200" dirty="0"/>
        </a:p>
      </dsp:txBody>
      <dsp:txXfrm>
        <a:off x="5742948" y="1092842"/>
        <a:ext cx="1082292" cy="1082292"/>
      </dsp:txXfrm>
    </dsp:sp>
    <dsp:sp modelId="{5D0A2538-E8EB-4F09-BF55-65D4CEC35736}">
      <dsp:nvSpPr>
        <dsp:cNvPr id="0" name=""/>
        <dsp:cNvSpPr/>
      </dsp:nvSpPr>
      <dsp:spPr>
        <a:xfrm rot="771429">
          <a:off x="5458934" y="3039683"/>
          <a:ext cx="361054" cy="578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500" b="1" kern="1200"/>
        </a:p>
      </dsp:txBody>
      <dsp:txXfrm>
        <a:off x="5460292" y="3143277"/>
        <a:ext cx="252738" cy="346933"/>
      </dsp:txXfrm>
    </dsp:sp>
    <dsp:sp modelId="{C603BE4D-3B21-4FE2-A336-E37081A96D52}">
      <dsp:nvSpPr>
        <dsp:cNvPr id="0" name=""/>
        <dsp:cNvSpPr/>
      </dsp:nvSpPr>
      <dsp:spPr>
        <a:xfrm>
          <a:off x="5962314" y="2811861"/>
          <a:ext cx="1530592" cy="1530592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err="1" smtClean="0"/>
            <a:t>Sabedoria</a:t>
          </a:r>
          <a:endParaRPr lang="pt-BR" sz="1500" b="1" kern="1200" dirty="0"/>
        </a:p>
      </dsp:txBody>
      <dsp:txXfrm>
        <a:off x="6186464" y="3036011"/>
        <a:ext cx="1082292" cy="1082292"/>
      </dsp:txXfrm>
    </dsp:sp>
    <dsp:sp modelId="{941917BF-6072-481D-9F9D-C94D2D5FEA18}">
      <dsp:nvSpPr>
        <dsp:cNvPr id="0" name=""/>
        <dsp:cNvSpPr/>
      </dsp:nvSpPr>
      <dsp:spPr>
        <a:xfrm rot="3857143">
          <a:off x="4820108" y="3840745"/>
          <a:ext cx="361054" cy="578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500" b="1" kern="1200"/>
        </a:p>
      </dsp:txBody>
      <dsp:txXfrm>
        <a:off x="4850768" y="3907595"/>
        <a:ext cx="252738" cy="346933"/>
      </dsp:txXfrm>
    </dsp:sp>
    <dsp:sp modelId="{1812D3FD-607C-45DD-89DC-2F2FCC25C81A}">
      <dsp:nvSpPr>
        <dsp:cNvPr id="0" name=""/>
        <dsp:cNvSpPr/>
      </dsp:nvSpPr>
      <dsp:spPr>
        <a:xfrm>
          <a:off x="4719610" y="4370162"/>
          <a:ext cx="1530592" cy="1530592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Sabor</a:t>
          </a:r>
          <a:endParaRPr lang="pt-BR" sz="1500" b="1" kern="1200" dirty="0"/>
        </a:p>
      </dsp:txBody>
      <dsp:txXfrm>
        <a:off x="4943760" y="4594312"/>
        <a:ext cx="1082292" cy="1082292"/>
      </dsp:txXfrm>
    </dsp:sp>
    <dsp:sp modelId="{8BA235B8-0789-4539-BE50-CDB5B711D27F}">
      <dsp:nvSpPr>
        <dsp:cNvPr id="0" name=""/>
        <dsp:cNvSpPr/>
      </dsp:nvSpPr>
      <dsp:spPr>
        <a:xfrm rot="6942857">
          <a:off x="3795510" y="3840745"/>
          <a:ext cx="361054" cy="578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500" b="1" kern="1200"/>
        </a:p>
      </dsp:txBody>
      <dsp:txXfrm rot="10800000">
        <a:off x="3873166" y="3907595"/>
        <a:ext cx="252738" cy="346933"/>
      </dsp:txXfrm>
    </dsp:sp>
    <dsp:sp modelId="{382D204E-4C1F-4949-A6F5-0EDF0D72E2B6}">
      <dsp:nvSpPr>
        <dsp:cNvPr id="0" name=""/>
        <dsp:cNvSpPr/>
      </dsp:nvSpPr>
      <dsp:spPr>
        <a:xfrm>
          <a:off x="2726469" y="4370162"/>
          <a:ext cx="1530592" cy="1530592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Sexo</a:t>
          </a:r>
          <a:endParaRPr lang="pt-BR" sz="1500" b="1" kern="1200" dirty="0"/>
        </a:p>
      </dsp:txBody>
      <dsp:txXfrm>
        <a:off x="2950619" y="4594312"/>
        <a:ext cx="1082292" cy="1082292"/>
      </dsp:txXfrm>
    </dsp:sp>
    <dsp:sp modelId="{581C8BCD-6559-4489-BBAD-C19F662F67E9}">
      <dsp:nvSpPr>
        <dsp:cNvPr id="0" name=""/>
        <dsp:cNvSpPr/>
      </dsp:nvSpPr>
      <dsp:spPr>
        <a:xfrm rot="10028571">
          <a:off x="3156684" y="3039683"/>
          <a:ext cx="361054" cy="578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500" b="1" kern="1200"/>
        </a:p>
      </dsp:txBody>
      <dsp:txXfrm rot="10800000">
        <a:off x="3263642" y="3143277"/>
        <a:ext cx="252738" cy="346933"/>
      </dsp:txXfrm>
    </dsp:sp>
    <dsp:sp modelId="{D00D6536-DBCA-4922-89C8-791CB1376884}">
      <dsp:nvSpPr>
        <dsp:cNvPr id="0" name=""/>
        <dsp:cNvSpPr/>
      </dsp:nvSpPr>
      <dsp:spPr>
        <a:xfrm>
          <a:off x="1483766" y="2811861"/>
          <a:ext cx="1530592" cy="1530592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Sono</a:t>
          </a:r>
          <a:endParaRPr lang="pt-BR" sz="1500" b="1" kern="1200" dirty="0"/>
        </a:p>
      </dsp:txBody>
      <dsp:txXfrm>
        <a:off x="1707916" y="3036011"/>
        <a:ext cx="1082292" cy="1082292"/>
      </dsp:txXfrm>
    </dsp:sp>
    <dsp:sp modelId="{D60962ED-A421-4359-986C-F7D46DCA7314}">
      <dsp:nvSpPr>
        <dsp:cNvPr id="0" name=""/>
        <dsp:cNvSpPr/>
      </dsp:nvSpPr>
      <dsp:spPr>
        <a:xfrm rot="13114286">
          <a:off x="3384678" y="2040774"/>
          <a:ext cx="361054" cy="578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500" b="1" kern="1200"/>
        </a:p>
      </dsp:txBody>
      <dsp:txXfrm rot="10800000">
        <a:off x="3481178" y="2190186"/>
        <a:ext cx="252738" cy="346933"/>
      </dsp:txXfrm>
    </dsp:sp>
    <dsp:sp modelId="{D3381139-EE8D-4122-B9FE-8317E5D8757B}">
      <dsp:nvSpPr>
        <dsp:cNvPr id="0" name=""/>
        <dsp:cNvSpPr/>
      </dsp:nvSpPr>
      <dsp:spPr>
        <a:xfrm>
          <a:off x="1927281" y="868692"/>
          <a:ext cx="1530592" cy="1530592"/>
        </a:xfrm>
        <a:prstGeom prst="ellips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Sorriso</a:t>
          </a:r>
          <a:endParaRPr lang="pt-BR" sz="1500" b="1" kern="1200" dirty="0"/>
        </a:p>
      </dsp:txBody>
      <dsp:txXfrm>
        <a:off x="2151431" y="1092842"/>
        <a:ext cx="1082292" cy="1082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045C8-007B-4CBB-8C37-2A44905EE3C2}">
      <dsp:nvSpPr>
        <dsp:cNvPr id="0" name=""/>
        <dsp:cNvSpPr/>
      </dsp:nvSpPr>
      <dsp:spPr>
        <a:xfrm>
          <a:off x="3330862" y="2169581"/>
          <a:ext cx="1547187" cy="1547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CORTISOL</a:t>
          </a:r>
          <a:endParaRPr lang="pt-BR" sz="2000" b="1" kern="1200" dirty="0"/>
        </a:p>
      </dsp:txBody>
      <dsp:txXfrm>
        <a:off x="3557442" y="2396161"/>
        <a:ext cx="1094027" cy="1094027"/>
      </dsp:txXfrm>
    </dsp:sp>
    <dsp:sp modelId="{6E9462B5-7801-4FE7-BCD7-7333A608899C}">
      <dsp:nvSpPr>
        <dsp:cNvPr id="0" name=""/>
        <dsp:cNvSpPr/>
      </dsp:nvSpPr>
      <dsp:spPr>
        <a:xfrm rot="16200000">
          <a:off x="3940369" y="1606250"/>
          <a:ext cx="328172" cy="5260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b="1" kern="1200"/>
        </a:p>
      </dsp:txBody>
      <dsp:txXfrm>
        <a:off x="3989595" y="1760685"/>
        <a:ext cx="229720" cy="315625"/>
      </dsp:txXfrm>
    </dsp:sp>
    <dsp:sp modelId="{D299BC52-9492-4690-A154-D87CA919C795}">
      <dsp:nvSpPr>
        <dsp:cNvPr id="0" name=""/>
        <dsp:cNvSpPr/>
      </dsp:nvSpPr>
      <dsp:spPr>
        <a:xfrm>
          <a:off x="3330862" y="3200"/>
          <a:ext cx="1547187" cy="1547187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1" kern="1200" dirty="0" err="1" smtClean="0"/>
            <a:t>Ressentimento</a:t>
          </a:r>
          <a:endParaRPr lang="pt-BR" sz="1300" b="1" kern="1200" dirty="0"/>
        </a:p>
      </dsp:txBody>
      <dsp:txXfrm>
        <a:off x="3557442" y="229780"/>
        <a:ext cx="1094027" cy="1094027"/>
      </dsp:txXfrm>
    </dsp:sp>
    <dsp:sp modelId="{B4614F5F-7ED7-4D8E-8267-EB47FE16253E}">
      <dsp:nvSpPr>
        <dsp:cNvPr id="0" name=""/>
        <dsp:cNvSpPr/>
      </dsp:nvSpPr>
      <dsp:spPr>
        <a:xfrm rot="20520000">
          <a:off x="4961711" y="2348298"/>
          <a:ext cx="328172" cy="5260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b="1" kern="1200"/>
        </a:p>
      </dsp:txBody>
      <dsp:txXfrm>
        <a:off x="4964120" y="2468719"/>
        <a:ext cx="229720" cy="315625"/>
      </dsp:txXfrm>
    </dsp:sp>
    <dsp:sp modelId="{6F08F9E1-E8C8-49B8-85B2-C01D48E8EAB4}">
      <dsp:nvSpPr>
        <dsp:cNvPr id="0" name=""/>
        <dsp:cNvSpPr/>
      </dsp:nvSpPr>
      <dsp:spPr>
        <a:xfrm>
          <a:off x="5391212" y="1500132"/>
          <a:ext cx="1547187" cy="1547187"/>
        </a:xfrm>
        <a:prstGeom prst="ellipse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/>
            <a:t>Raiva</a:t>
          </a:r>
          <a:endParaRPr lang="pt-BR" sz="1600" b="1" kern="1200" dirty="0"/>
        </a:p>
      </dsp:txBody>
      <dsp:txXfrm>
        <a:off x="5617792" y="1726712"/>
        <a:ext cx="1094027" cy="1094027"/>
      </dsp:txXfrm>
    </dsp:sp>
    <dsp:sp modelId="{A01506E0-814D-4D90-BDAA-B6D0744D4501}">
      <dsp:nvSpPr>
        <dsp:cNvPr id="0" name=""/>
        <dsp:cNvSpPr/>
      </dsp:nvSpPr>
      <dsp:spPr>
        <a:xfrm rot="3240000">
          <a:off x="4571593" y="3548958"/>
          <a:ext cx="328172" cy="5260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b="1" kern="1200"/>
        </a:p>
      </dsp:txBody>
      <dsp:txXfrm>
        <a:off x="4591885" y="3614342"/>
        <a:ext cx="229720" cy="315625"/>
      </dsp:txXfrm>
    </dsp:sp>
    <dsp:sp modelId="{3B77DE3C-77A6-480D-8E1B-A6073C6D986C}">
      <dsp:nvSpPr>
        <dsp:cNvPr id="0" name=""/>
        <dsp:cNvSpPr/>
      </dsp:nvSpPr>
      <dsp:spPr>
        <a:xfrm>
          <a:off x="4604228" y="3922219"/>
          <a:ext cx="1547187" cy="1547187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Rancor</a:t>
          </a:r>
          <a:endParaRPr lang="pt-BR" sz="1600" b="1" kern="1200" dirty="0"/>
        </a:p>
      </dsp:txBody>
      <dsp:txXfrm>
        <a:off x="4830808" y="4148799"/>
        <a:ext cx="1094027" cy="1094027"/>
      </dsp:txXfrm>
    </dsp:sp>
    <dsp:sp modelId="{8E7D6E58-D224-4083-B80B-AE7F63274F33}">
      <dsp:nvSpPr>
        <dsp:cNvPr id="0" name=""/>
        <dsp:cNvSpPr/>
      </dsp:nvSpPr>
      <dsp:spPr>
        <a:xfrm rot="7560000">
          <a:off x="3309145" y="3548958"/>
          <a:ext cx="328172" cy="5260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b="1" kern="1200"/>
        </a:p>
      </dsp:txBody>
      <dsp:txXfrm rot="10800000">
        <a:off x="3387305" y="3614342"/>
        <a:ext cx="229720" cy="315625"/>
      </dsp:txXfrm>
    </dsp:sp>
    <dsp:sp modelId="{E4E6A307-CFF5-4B9F-B32F-36014C70928E}">
      <dsp:nvSpPr>
        <dsp:cNvPr id="0" name=""/>
        <dsp:cNvSpPr/>
      </dsp:nvSpPr>
      <dsp:spPr>
        <a:xfrm>
          <a:off x="2057495" y="3922219"/>
          <a:ext cx="1547187" cy="1547187"/>
        </a:xfrm>
        <a:prstGeom prst="ellipse">
          <a:avLst/>
        </a:prstGeom>
        <a:solidFill>
          <a:schemeClr val="bg2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/>
            <a:t>Repressão</a:t>
          </a:r>
          <a:endParaRPr lang="pt-BR" sz="1600" b="1" kern="1200" dirty="0"/>
        </a:p>
      </dsp:txBody>
      <dsp:txXfrm>
        <a:off x="2284075" y="4148799"/>
        <a:ext cx="1094027" cy="1094027"/>
      </dsp:txXfrm>
    </dsp:sp>
    <dsp:sp modelId="{744F0B7B-8D4E-4A85-A446-C1AD407CE371}">
      <dsp:nvSpPr>
        <dsp:cNvPr id="0" name=""/>
        <dsp:cNvSpPr/>
      </dsp:nvSpPr>
      <dsp:spPr>
        <a:xfrm rot="11880000">
          <a:off x="2919027" y="2348298"/>
          <a:ext cx="328172" cy="5260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b="1" kern="1200"/>
        </a:p>
      </dsp:txBody>
      <dsp:txXfrm rot="10800000">
        <a:off x="3015070" y="2468719"/>
        <a:ext cx="229720" cy="315625"/>
      </dsp:txXfrm>
    </dsp:sp>
    <dsp:sp modelId="{CAE68246-B4E2-4E8C-9498-E20FEB2A6A11}">
      <dsp:nvSpPr>
        <dsp:cNvPr id="0" name=""/>
        <dsp:cNvSpPr/>
      </dsp:nvSpPr>
      <dsp:spPr>
        <a:xfrm>
          <a:off x="1270511" y="1500132"/>
          <a:ext cx="1547187" cy="1547187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/>
            <a:t>Resistências</a:t>
          </a:r>
          <a:endParaRPr lang="pt-BR" sz="1600" b="1" kern="1200" dirty="0"/>
        </a:p>
      </dsp:txBody>
      <dsp:txXfrm>
        <a:off x="1497091" y="1726712"/>
        <a:ext cx="1094027" cy="10940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97F25-8515-49A5-9587-314A75E3A0CB}">
      <dsp:nvSpPr>
        <dsp:cNvPr id="0" name=""/>
        <dsp:cNvSpPr/>
      </dsp:nvSpPr>
      <dsp:spPr>
        <a:xfrm>
          <a:off x="3506170" y="2283769"/>
          <a:ext cx="1628618" cy="16286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latin typeface="+mj-lt"/>
            </a:rPr>
            <a:t>ATITUDES “A”</a:t>
          </a:r>
          <a:endParaRPr lang="pt-BR" sz="2100" b="1" kern="1200" dirty="0"/>
        </a:p>
      </dsp:txBody>
      <dsp:txXfrm>
        <a:off x="3744676" y="2522275"/>
        <a:ext cx="1151606" cy="1151606"/>
      </dsp:txXfrm>
    </dsp:sp>
    <dsp:sp modelId="{ABC4F3C5-8DD7-4D0F-A3CC-A97D7D5AF066}">
      <dsp:nvSpPr>
        <dsp:cNvPr id="0" name=""/>
        <dsp:cNvSpPr/>
      </dsp:nvSpPr>
      <dsp:spPr>
        <a:xfrm rot="16200000">
          <a:off x="4147757" y="1690790"/>
          <a:ext cx="345444" cy="5537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/>
        </a:p>
      </dsp:txBody>
      <dsp:txXfrm>
        <a:off x="4199574" y="1853353"/>
        <a:ext cx="241811" cy="332238"/>
      </dsp:txXfrm>
    </dsp:sp>
    <dsp:sp modelId="{28962D8A-421C-4A65-9A2C-036630B94DC1}">
      <dsp:nvSpPr>
        <dsp:cNvPr id="0" name=""/>
        <dsp:cNvSpPr/>
      </dsp:nvSpPr>
      <dsp:spPr>
        <a:xfrm>
          <a:off x="3506170" y="3369"/>
          <a:ext cx="1628618" cy="1628618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>
              <a:latin typeface="+mj-lt"/>
            </a:rPr>
            <a:t>Ânimo</a:t>
          </a:r>
          <a:endParaRPr lang="pt-BR" sz="1600" b="1" kern="1200" dirty="0"/>
        </a:p>
      </dsp:txBody>
      <dsp:txXfrm>
        <a:off x="3744676" y="241875"/>
        <a:ext cx="1151606" cy="1151606"/>
      </dsp:txXfrm>
    </dsp:sp>
    <dsp:sp modelId="{CB8283BC-630B-49FE-8C72-D349EAE775A8}">
      <dsp:nvSpPr>
        <dsp:cNvPr id="0" name=""/>
        <dsp:cNvSpPr/>
      </dsp:nvSpPr>
      <dsp:spPr>
        <a:xfrm rot="20520000">
          <a:off x="5222854" y="2471893"/>
          <a:ext cx="345444" cy="5537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/>
        </a:p>
      </dsp:txBody>
      <dsp:txXfrm>
        <a:off x="5225390" y="2598651"/>
        <a:ext cx="241811" cy="332238"/>
      </dsp:txXfrm>
    </dsp:sp>
    <dsp:sp modelId="{4B8B2A01-0A4A-4D88-897B-91C04E6DC6CE}">
      <dsp:nvSpPr>
        <dsp:cNvPr id="0" name=""/>
        <dsp:cNvSpPr/>
      </dsp:nvSpPr>
      <dsp:spPr>
        <a:xfrm>
          <a:off x="5674960" y="1579087"/>
          <a:ext cx="1628618" cy="162861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+mj-lt"/>
            </a:rPr>
            <a:t>Amor</a:t>
          </a:r>
          <a:endParaRPr lang="pt-BR" sz="1600" b="1" kern="1200" dirty="0"/>
        </a:p>
      </dsp:txBody>
      <dsp:txXfrm>
        <a:off x="5913466" y="1817593"/>
        <a:ext cx="1151606" cy="1151606"/>
      </dsp:txXfrm>
    </dsp:sp>
    <dsp:sp modelId="{DDCFF7A2-F58D-423B-A194-8DA7344C4B9E}">
      <dsp:nvSpPr>
        <dsp:cNvPr id="0" name=""/>
        <dsp:cNvSpPr/>
      </dsp:nvSpPr>
      <dsp:spPr>
        <a:xfrm rot="3240000">
          <a:off x="4812204" y="3735745"/>
          <a:ext cx="345444" cy="5537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/>
        </a:p>
      </dsp:txBody>
      <dsp:txXfrm>
        <a:off x="4833564" y="3804571"/>
        <a:ext cx="241811" cy="332238"/>
      </dsp:txXfrm>
    </dsp:sp>
    <dsp:sp modelId="{99719858-A42F-4201-AF6A-730F5529E3A7}">
      <dsp:nvSpPr>
        <dsp:cNvPr id="0" name=""/>
        <dsp:cNvSpPr/>
      </dsp:nvSpPr>
      <dsp:spPr>
        <a:xfrm>
          <a:off x="4846556" y="4128652"/>
          <a:ext cx="1628618" cy="1628618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>
              <a:latin typeface="+mj-lt"/>
            </a:rPr>
            <a:t>Apreço</a:t>
          </a:r>
          <a:endParaRPr lang="pt-BR" sz="1600" b="1" kern="1200" dirty="0"/>
        </a:p>
      </dsp:txBody>
      <dsp:txXfrm>
        <a:off x="5085062" y="4367158"/>
        <a:ext cx="1151606" cy="1151606"/>
      </dsp:txXfrm>
    </dsp:sp>
    <dsp:sp modelId="{BF84F7E0-C66E-496B-A0C1-A66C2FFC38B3}">
      <dsp:nvSpPr>
        <dsp:cNvPr id="0" name=""/>
        <dsp:cNvSpPr/>
      </dsp:nvSpPr>
      <dsp:spPr>
        <a:xfrm rot="7560000">
          <a:off x="3483311" y="3735745"/>
          <a:ext cx="345444" cy="5537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/>
        </a:p>
      </dsp:txBody>
      <dsp:txXfrm rot="10800000">
        <a:off x="3565584" y="3804571"/>
        <a:ext cx="241811" cy="332238"/>
      </dsp:txXfrm>
    </dsp:sp>
    <dsp:sp modelId="{73835D7B-513A-41EE-B9A9-05010ACCBDB2}">
      <dsp:nvSpPr>
        <dsp:cNvPr id="0" name=""/>
        <dsp:cNvSpPr/>
      </dsp:nvSpPr>
      <dsp:spPr>
        <a:xfrm>
          <a:off x="2165784" y="4128652"/>
          <a:ext cx="1628618" cy="162861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>
              <a:latin typeface="+mj-lt"/>
            </a:rPr>
            <a:t>Amizade</a:t>
          </a:r>
          <a:endParaRPr lang="pt-BR" sz="1600" b="1" kern="1200" dirty="0"/>
        </a:p>
      </dsp:txBody>
      <dsp:txXfrm>
        <a:off x="2404290" y="4367158"/>
        <a:ext cx="1151606" cy="1151606"/>
      </dsp:txXfrm>
    </dsp:sp>
    <dsp:sp modelId="{023AEA56-203F-46FC-AE1F-1E26B086CB1C}">
      <dsp:nvSpPr>
        <dsp:cNvPr id="0" name=""/>
        <dsp:cNvSpPr/>
      </dsp:nvSpPr>
      <dsp:spPr>
        <a:xfrm rot="11880000">
          <a:off x="3072661" y="2471893"/>
          <a:ext cx="345444" cy="5537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/>
        </a:p>
      </dsp:txBody>
      <dsp:txXfrm rot="10800000">
        <a:off x="3173758" y="2598651"/>
        <a:ext cx="241811" cy="332238"/>
      </dsp:txXfrm>
    </dsp:sp>
    <dsp:sp modelId="{E24EDE64-F6A4-4966-B344-40B26662D90E}">
      <dsp:nvSpPr>
        <dsp:cNvPr id="0" name=""/>
        <dsp:cNvSpPr/>
      </dsp:nvSpPr>
      <dsp:spPr>
        <a:xfrm>
          <a:off x="1337380" y="1579087"/>
          <a:ext cx="1628618" cy="1628618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>
              <a:latin typeface="+mj-lt"/>
            </a:rPr>
            <a:t>Aproximação</a:t>
          </a:r>
          <a:endParaRPr lang="pt-BR" sz="1600" b="1" kern="1200" dirty="0"/>
        </a:p>
      </dsp:txBody>
      <dsp:txXfrm>
        <a:off x="1575886" y="1817593"/>
        <a:ext cx="1151606" cy="11516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E7404A-C33E-44DC-8F65-74F605831071}">
      <dsp:nvSpPr>
        <dsp:cNvPr id="0" name=""/>
        <dsp:cNvSpPr/>
      </dsp:nvSpPr>
      <dsp:spPr>
        <a:xfrm>
          <a:off x="3265534" y="2149410"/>
          <a:ext cx="1533826" cy="1533826"/>
        </a:xfrm>
        <a:prstGeom prst="ellipse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+mj-lt"/>
            </a:rPr>
            <a:t>ATITUDES “D”</a:t>
          </a:r>
          <a:endParaRPr lang="pt-BR" sz="2000" b="1" kern="1200" dirty="0"/>
        </a:p>
      </dsp:txBody>
      <dsp:txXfrm>
        <a:off x="3490158" y="2374034"/>
        <a:ext cx="1084578" cy="1084578"/>
      </dsp:txXfrm>
    </dsp:sp>
    <dsp:sp modelId="{5B128CE7-BB3D-438A-85B6-AAD7FCE96697}">
      <dsp:nvSpPr>
        <dsp:cNvPr id="0" name=""/>
        <dsp:cNvSpPr/>
      </dsp:nvSpPr>
      <dsp:spPr>
        <a:xfrm rot="16200000">
          <a:off x="3870371" y="1592028"/>
          <a:ext cx="324153" cy="5215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/>
        </a:p>
      </dsp:txBody>
      <dsp:txXfrm>
        <a:off x="3918994" y="1744951"/>
        <a:ext cx="226907" cy="312901"/>
      </dsp:txXfrm>
    </dsp:sp>
    <dsp:sp modelId="{1BC7A83F-C892-44EC-B2C9-67B7389B069E}">
      <dsp:nvSpPr>
        <dsp:cNvPr id="0" name=""/>
        <dsp:cNvSpPr/>
      </dsp:nvSpPr>
      <dsp:spPr>
        <a:xfrm>
          <a:off x="3265534" y="3973"/>
          <a:ext cx="1533826" cy="1533826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err="1" smtClean="0">
              <a:latin typeface="+mj-lt"/>
            </a:rPr>
            <a:t>Depressão</a:t>
          </a:r>
          <a:endParaRPr lang="pt-BR" sz="1800" b="1" kern="1200" dirty="0"/>
        </a:p>
      </dsp:txBody>
      <dsp:txXfrm>
        <a:off x="3490158" y="228597"/>
        <a:ext cx="1084578" cy="1084578"/>
      </dsp:txXfrm>
    </dsp:sp>
    <dsp:sp modelId="{75F2D330-63FF-4967-A668-0892BBA3B13B}">
      <dsp:nvSpPr>
        <dsp:cNvPr id="0" name=""/>
        <dsp:cNvSpPr/>
      </dsp:nvSpPr>
      <dsp:spPr>
        <a:xfrm>
          <a:off x="4933915" y="2655573"/>
          <a:ext cx="324153" cy="5215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/>
        </a:p>
      </dsp:txBody>
      <dsp:txXfrm>
        <a:off x="4933915" y="2759873"/>
        <a:ext cx="226907" cy="312901"/>
      </dsp:txXfrm>
    </dsp:sp>
    <dsp:sp modelId="{A1E95C62-417E-4610-8367-040DCEC03C2E}">
      <dsp:nvSpPr>
        <dsp:cNvPr id="0" name=""/>
        <dsp:cNvSpPr/>
      </dsp:nvSpPr>
      <dsp:spPr>
        <a:xfrm>
          <a:off x="5410972" y="2149410"/>
          <a:ext cx="1533826" cy="1533826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err="1" smtClean="0">
              <a:latin typeface="+mj-lt"/>
            </a:rPr>
            <a:t>Desânimo</a:t>
          </a:r>
          <a:endParaRPr lang="pt-BR" sz="1800" b="1" kern="1200" dirty="0"/>
        </a:p>
      </dsp:txBody>
      <dsp:txXfrm>
        <a:off x="5635596" y="2374034"/>
        <a:ext cx="1084578" cy="1084578"/>
      </dsp:txXfrm>
    </dsp:sp>
    <dsp:sp modelId="{1DB27498-0352-4716-BFE2-588094109AD6}">
      <dsp:nvSpPr>
        <dsp:cNvPr id="0" name=""/>
        <dsp:cNvSpPr/>
      </dsp:nvSpPr>
      <dsp:spPr>
        <a:xfrm rot="5400000">
          <a:off x="3870371" y="3719118"/>
          <a:ext cx="324153" cy="5215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/>
        </a:p>
      </dsp:txBody>
      <dsp:txXfrm>
        <a:off x="3918994" y="3774795"/>
        <a:ext cx="226907" cy="312901"/>
      </dsp:txXfrm>
    </dsp:sp>
    <dsp:sp modelId="{5EFC24C4-5646-416D-8637-87D8C1F6C452}">
      <dsp:nvSpPr>
        <dsp:cNvPr id="0" name=""/>
        <dsp:cNvSpPr/>
      </dsp:nvSpPr>
      <dsp:spPr>
        <a:xfrm>
          <a:off x="3265534" y="4294848"/>
          <a:ext cx="1533826" cy="1533826"/>
        </a:xfrm>
        <a:prstGeom prst="ellipse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+mj-lt"/>
            </a:rPr>
            <a:t>Desespero</a:t>
          </a:r>
          <a:endParaRPr lang="pt-BR" sz="1800" b="1" kern="1200" dirty="0"/>
        </a:p>
      </dsp:txBody>
      <dsp:txXfrm>
        <a:off x="3490158" y="4519472"/>
        <a:ext cx="1084578" cy="1084578"/>
      </dsp:txXfrm>
    </dsp:sp>
    <dsp:sp modelId="{DA866CBE-7A09-48B1-9CAD-296B3BE820B6}">
      <dsp:nvSpPr>
        <dsp:cNvPr id="0" name=""/>
        <dsp:cNvSpPr/>
      </dsp:nvSpPr>
      <dsp:spPr>
        <a:xfrm rot="10800000">
          <a:off x="2806826" y="2655573"/>
          <a:ext cx="324153" cy="5215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/>
        </a:p>
      </dsp:txBody>
      <dsp:txXfrm rot="10800000">
        <a:off x="2904072" y="2759873"/>
        <a:ext cx="226907" cy="312901"/>
      </dsp:txXfrm>
    </dsp:sp>
    <dsp:sp modelId="{4926F028-FACE-449D-ABA1-7D1E2E7A00BC}">
      <dsp:nvSpPr>
        <dsp:cNvPr id="0" name=""/>
        <dsp:cNvSpPr/>
      </dsp:nvSpPr>
      <dsp:spPr>
        <a:xfrm>
          <a:off x="1120097" y="2149410"/>
          <a:ext cx="1533826" cy="1533826"/>
        </a:xfrm>
        <a:prstGeom prst="ellipse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err="1" smtClean="0">
              <a:latin typeface="+mj-lt"/>
            </a:rPr>
            <a:t>Desolação</a:t>
          </a:r>
          <a:endParaRPr lang="pt-BR" sz="1800" b="1" kern="1200" dirty="0"/>
        </a:p>
      </dsp:txBody>
      <dsp:txXfrm>
        <a:off x="1344721" y="2374034"/>
        <a:ext cx="1084578" cy="1084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87C3F-A41D-4F57-8CEC-02498ABE35A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810B-C417-48A2-A4DA-1E21384DF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22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87C3F-A41D-4F57-8CEC-02498ABE35A8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810B-C417-48A2-A4DA-1E21384DF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224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644008" y="260648"/>
            <a:ext cx="4248472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cs typeface="Arial" pitchFamily="34" charset="0"/>
              </a:rPr>
              <a:t>ALFABETO EMOCIONAL</a:t>
            </a:r>
          </a:p>
          <a:p>
            <a:pPr algn="ctr"/>
            <a:endParaRPr lang="es-ES" sz="2400" b="1" dirty="0"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2200" dirty="0" smtClean="0">
                <a:latin typeface="+mn-lt"/>
              </a:rPr>
              <a:t>O Dr. Juan </a:t>
            </a:r>
            <a:r>
              <a:rPr lang="es-ES" sz="2200" dirty="0" err="1" smtClean="0">
                <a:latin typeface="+mn-lt"/>
              </a:rPr>
              <a:t>Hitzig</a:t>
            </a:r>
            <a:r>
              <a:rPr lang="es-ES" sz="2200" dirty="0" smtClean="0">
                <a:latin typeface="+mn-lt"/>
              </a:rPr>
              <a:t> </a:t>
            </a:r>
            <a:r>
              <a:rPr lang="es-ES" sz="2200" dirty="0" err="1" smtClean="0">
                <a:latin typeface="+mn-lt"/>
              </a:rPr>
              <a:t>estudou</a:t>
            </a:r>
            <a:r>
              <a:rPr lang="es-ES" sz="2200" dirty="0" smtClean="0">
                <a:latin typeface="+mn-lt"/>
              </a:rPr>
              <a:t> as características  de </a:t>
            </a:r>
            <a:r>
              <a:rPr lang="es-ES" sz="2200" dirty="0" err="1" smtClean="0">
                <a:latin typeface="+mn-lt"/>
              </a:rPr>
              <a:t>alguns</a:t>
            </a:r>
            <a:r>
              <a:rPr lang="es-ES" sz="2200" dirty="0" smtClean="0">
                <a:latin typeface="+mn-lt"/>
              </a:rPr>
              <a:t> longevos </a:t>
            </a:r>
            <a:r>
              <a:rPr lang="es-ES" sz="2200" dirty="0" err="1" smtClean="0">
                <a:latin typeface="+mn-lt"/>
              </a:rPr>
              <a:t>saudáveis</a:t>
            </a:r>
            <a:r>
              <a:rPr lang="es-ES" sz="2200" dirty="0" smtClean="0">
                <a:latin typeface="+mn-lt"/>
              </a:rPr>
              <a:t> e </a:t>
            </a:r>
            <a:r>
              <a:rPr lang="es-ES" sz="2200" dirty="0" err="1" smtClean="0">
                <a:latin typeface="+mn-lt"/>
              </a:rPr>
              <a:t>concluiu</a:t>
            </a:r>
            <a:r>
              <a:rPr lang="es-ES" sz="2200" dirty="0" smtClean="0">
                <a:latin typeface="+mn-lt"/>
              </a:rPr>
              <a:t> que </a:t>
            </a:r>
            <a:r>
              <a:rPr lang="es-ES" sz="2200" dirty="0" err="1" smtClean="0">
                <a:latin typeface="+mn-lt"/>
              </a:rPr>
              <a:t>além</a:t>
            </a:r>
            <a:r>
              <a:rPr lang="es-ES" sz="2200" dirty="0" smtClean="0">
                <a:latin typeface="+mn-lt"/>
              </a:rPr>
              <a:t> das características biológicas, o denominador </a:t>
            </a:r>
            <a:r>
              <a:rPr lang="es-ES" sz="2200" dirty="0" err="1" smtClean="0">
                <a:latin typeface="+mn-lt"/>
              </a:rPr>
              <a:t>comum</a:t>
            </a:r>
            <a:r>
              <a:rPr lang="es-ES" sz="2200" dirty="0" smtClean="0">
                <a:latin typeface="+mn-lt"/>
              </a:rPr>
              <a:t> entre todos eles está </a:t>
            </a:r>
            <a:r>
              <a:rPr lang="es-ES" sz="2200" dirty="0" err="1" smtClean="0">
                <a:latin typeface="+mn-lt"/>
              </a:rPr>
              <a:t>em</a:t>
            </a:r>
            <a:r>
              <a:rPr lang="es-ES" sz="2200" dirty="0" smtClean="0">
                <a:latin typeface="+mn-lt"/>
              </a:rPr>
              <a:t> </a:t>
            </a:r>
            <a:r>
              <a:rPr lang="es-ES" sz="2200" dirty="0" err="1" smtClean="0">
                <a:latin typeface="+mn-lt"/>
              </a:rPr>
              <a:t>suas</a:t>
            </a:r>
            <a:r>
              <a:rPr lang="es-ES" sz="2200" dirty="0" smtClean="0">
                <a:latin typeface="+mn-lt"/>
              </a:rPr>
              <a:t> </a:t>
            </a:r>
            <a:r>
              <a:rPr lang="es-ES" sz="2200" dirty="0" err="1" smtClean="0">
                <a:latin typeface="+mn-lt"/>
              </a:rPr>
              <a:t>condutas</a:t>
            </a:r>
            <a:r>
              <a:rPr lang="es-ES" sz="2200" dirty="0" smtClean="0">
                <a:latin typeface="+mn-lt"/>
              </a:rPr>
              <a:t> e </a:t>
            </a:r>
            <a:r>
              <a:rPr lang="es-ES" sz="2200" dirty="0" err="1" smtClean="0">
                <a:latin typeface="+mn-lt"/>
              </a:rPr>
              <a:t>atitudes</a:t>
            </a:r>
            <a:r>
              <a:rPr lang="es-ES" sz="2200" dirty="0" smtClean="0">
                <a:latin typeface="+mn-lt"/>
              </a:rPr>
              <a:t>.</a:t>
            </a:r>
            <a:endParaRPr lang="pt-BR" sz="2200" b="1" dirty="0">
              <a:cs typeface="Arial" pitchFamily="34" charset="0"/>
            </a:endParaRPr>
          </a:p>
        </p:txBody>
      </p:sp>
      <p:pic>
        <p:nvPicPr>
          <p:cNvPr id="179202" name="Picture 2" descr="Dr_Juan_Hitzig.jpg"/>
          <p:cNvPicPr>
            <a:picLocks noChangeAspect="1" noChangeArrowheads="1"/>
          </p:cNvPicPr>
          <p:nvPr/>
        </p:nvPicPr>
        <p:blipFill>
          <a:blip r:embed="rId2" cstate="print"/>
          <a:srcRect l="1694" t="1471" r="1743" b="1471"/>
          <a:stretch>
            <a:fillRect/>
          </a:stretch>
        </p:blipFill>
        <p:spPr bwMode="auto">
          <a:xfrm>
            <a:off x="251520" y="260648"/>
            <a:ext cx="4248000" cy="491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1452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7" name="Picture 1" descr="C:\Users\ECAMP\Pictures\IMAGENS ECAMP\1030970_65087886.jpg"/>
          <p:cNvPicPr>
            <a:picLocks noChangeAspect="1" noChangeArrowheads="1"/>
          </p:cNvPicPr>
          <p:nvPr/>
        </p:nvPicPr>
        <p:blipFill>
          <a:blip r:embed="rId2" cstate="print"/>
          <a:srcRect l="13618" r="19329"/>
          <a:stretch>
            <a:fillRect/>
          </a:stretch>
        </p:blipFill>
        <p:spPr bwMode="auto">
          <a:xfrm>
            <a:off x="251520" y="261000"/>
            <a:ext cx="4248472" cy="6336000"/>
          </a:xfrm>
          <a:prstGeom prst="rect">
            <a:avLst/>
          </a:prstGeom>
          <a:noFill/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4644008" y="260648"/>
            <a:ext cx="424847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s-ES" sz="2000" b="1" dirty="0"/>
              <a:t>“Cada </a:t>
            </a:r>
            <a:r>
              <a:rPr lang="es-ES" sz="2000" b="1" dirty="0" err="1"/>
              <a:t>pensamento</a:t>
            </a:r>
            <a:r>
              <a:rPr lang="es-ES" sz="2000" b="1" dirty="0"/>
              <a:t> </a:t>
            </a:r>
            <a:r>
              <a:rPr lang="es-ES" sz="2000" b="1" dirty="0" err="1"/>
              <a:t>gera</a:t>
            </a:r>
            <a:r>
              <a:rPr lang="es-ES" sz="2000" b="1" dirty="0"/>
              <a:t> </a:t>
            </a:r>
            <a:r>
              <a:rPr lang="es-ES" sz="2000" b="1" dirty="0" err="1"/>
              <a:t>uma</a:t>
            </a:r>
            <a:r>
              <a:rPr lang="es-ES" sz="2000" b="1" dirty="0"/>
              <a:t> </a:t>
            </a:r>
            <a:r>
              <a:rPr lang="es-ES" sz="2000" b="1" dirty="0" err="1"/>
              <a:t>emoção</a:t>
            </a:r>
            <a:r>
              <a:rPr lang="es-ES" sz="2000" b="1" dirty="0"/>
              <a:t> e cada </a:t>
            </a:r>
            <a:r>
              <a:rPr lang="es-ES" sz="2000" b="1" dirty="0" err="1" smtClean="0"/>
              <a:t>emoção</a:t>
            </a:r>
            <a:r>
              <a:rPr lang="es-ES" sz="2000" b="1" dirty="0" smtClean="0"/>
              <a:t> </a:t>
            </a:r>
            <a:r>
              <a:rPr lang="es-ES" sz="2000" b="1" dirty="0" err="1"/>
              <a:t>mobiliza</a:t>
            </a:r>
            <a:r>
              <a:rPr lang="es-ES" sz="2000" b="1" dirty="0"/>
              <a:t> </a:t>
            </a:r>
            <a:r>
              <a:rPr lang="es-ES" sz="2000" b="1" dirty="0" err="1"/>
              <a:t>um</a:t>
            </a:r>
            <a:r>
              <a:rPr lang="es-ES" sz="2000" b="1" dirty="0"/>
              <a:t> circuito hormonal que </a:t>
            </a:r>
            <a:r>
              <a:rPr lang="es-ES" sz="2000" b="1" dirty="0" err="1"/>
              <a:t>terá</a:t>
            </a:r>
            <a:r>
              <a:rPr lang="es-ES" sz="2000" b="1" dirty="0"/>
              <a:t> </a:t>
            </a:r>
            <a:r>
              <a:rPr lang="es-ES" sz="2000" b="1" dirty="0" smtClean="0"/>
              <a:t>impacto </a:t>
            </a:r>
            <a:r>
              <a:rPr lang="es-ES" sz="2000" b="1" dirty="0"/>
              <a:t>nos </a:t>
            </a:r>
            <a:r>
              <a:rPr lang="es-ES" sz="2000" b="1" dirty="0" err="1"/>
              <a:t>trilhões</a:t>
            </a:r>
            <a:r>
              <a:rPr lang="es-ES" sz="2000" b="1" dirty="0"/>
              <a:t> de células que </a:t>
            </a:r>
            <a:r>
              <a:rPr lang="es-ES" sz="2000" b="1" dirty="0" err="1"/>
              <a:t>formam</a:t>
            </a:r>
            <a:r>
              <a:rPr lang="es-ES" sz="2000" b="1" dirty="0"/>
              <a:t> </a:t>
            </a:r>
            <a:r>
              <a:rPr lang="es-ES" sz="2000" b="1" dirty="0" err="1"/>
              <a:t>um</a:t>
            </a:r>
            <a:r>
              <a:rPr lang="es-ES" sz="2000" b="1" dirty="0"/>
              <a:t> </a:t>
            </a:r>
            <a:r>
              <a:rPr lang="es-ES" sz="2000" b="1" dirty="0" smtClean="0"/>
              <a:t>organismo </a:t>
            </a:r>
            <a:r>
              <a:rPr lang="es-ES" sz="2000" b="1" dirty="0"/>
              <a:t>– </a:t>
            </a:r>
            <a:r>
              <a:rPr lang="es-ES" sz="2000" b="1" dirty="0" smtClean="0"/>
              <a:t>explica</a:t>
            </a:r>
            <a:r>
              <a:rPr lang="es-ES" sz="2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113421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842125" y="5908675"/>
            <a:ext cx="169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2843213" y="188913"/>
            <a:ext cx="6300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endParaRPr lang="en-US" sz="20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395536" y="260648"/>
            <a:ext cx="83529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"/>
              </a:spcBef>
              <a:spcAft>
                <a:spcPct val="5000"/>
              </a:spcAft>
            </a:pPr>
            <a:r>
              <a:rPr lang="es-ES" sz="2000" dirty="0"/>
              <a:t>As </a:t>
            </a:r>
            <a:r>
              <a:rPr lang="es-ES" sz="2000" dirty="0" err="1"/>
              <a:t>condutas</a:t>
            </a:r>
            <a:r>
              <a:rPr lang="es-ES" sz="2000" dirty="0"/>
              <a:t> “</a:t>
            </a:r>
            <a:r>
              <a:rPr lang="es-ES" sz="2000" b="1" dirty="0"/>
              <a:t>S</a:t>
            </a:r>
            <a:r>
              <a:rPr lang="es-ES" sz="2000" dirty="0"/>
              <a:t>”: </a:t>
            </a:r>
            <a:r>
              <a:rPr lang="es-ES" sz="2000" dirty="0" err="1" smtClean="0"/>
              <a:t>promovem</a:t>
            </a:r>
            <a:r>
              <a:rPr lang="es-ES" sz="2000" dirty="0" smtClean="0"/>
              <a:t> </a:t>
            </a:r>
            <a:r>
              <a:rPr lang="es-ES" sz="2000" dirty="0" err="1"/>
              <a:t>secreção</a:t>
            </a:r>
            <a:r>
              <a:rPr lang="es-ES" sz="2000" dirty="0"/>
              <a:t> de Serotonina</a:t>
            </a:r>
            <a:r>
              <a:rPr lang="es-ES" sz="2000" dirty="0" smtClean="0"/>
              <a:t>, </a:t>
            </a:r>
            <a:endParaRPr lang="es-ES" sz="2000" dirty="0"/>
          </a:p>
        </p:txBody>
      </p:sp>
      <p:graphicFrame>
        <p:nvGraphicFramePr>
          <p:cNvPr id="7" name="Diagrama 6"/>
          <p:cNvGraphicFramePr/>
          <p:nvPr/>
        </p:nvGraphicFramePr>
        <p:xfrm>
          <a:off x="83664" y="620688"/>
          <a:ext cx="8976673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1203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323528" y="332656"/>
            <a:ext cx="84249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"/>
              </a:spcBef>
              <a:spcAft>
                <a:spcPct val="5000"/>
              </a:spcAft>
            </a:pPr>
            <a:r>
              <a:rPr lang="es-ES" sz="2000" dirty="0" smtClean="0"/>
              <a:t>As </a:t>
            </a:r>
            <a:r>
              <a:rPr lang="es-ES" sz="2000" dirty="0" err="1" smtClean="0"/>
              <a:t>condutas</a:t>
            </a:r>
            <a:r>
              <a:rPr lang="es-ES" sz="2000" dirty="0" smtClean="0"/>
              <a:t> </a:t>
            </a:r>
            <a:r>
              <a:rPr lang="es-ES" sz="2000" dirty="0"/>
              <a:t>“R</a:t>
            </a:r>
            <a:r>
              <a:rPr lang="es-ES" sz="2000" dirty="0" smtClean="0"/>
              <a:t>”: </a:t>
            </a:r>
            <a:r>
              <a:rPr lang="es-ES" sz="2000" dirty="0" err="1" smtClean="0"/>
              <a:t>facilitam</a:t>
            </a:r>
            <a:r>
              <a:rPr lang="es-ES" sz="2000" dirty="0" smtClean="0"/>
              <a:t> </a:t>
            </a:r>
            <a:r>
              <a:rPr lang="es-ES" sz="2000" dirty="0"/>
              <a:t>a </a:t>
            </a:r>
            <a:r>
              <a:rPr lang="es-ES" sz="2000" dirty="0" err="1"/>
              <a:t>secreção</a:t>
            </a:r>
            <a:r>
              <a:rPr lang="es-ES" sz="2000" dirty="0"/>
              <a:t> de </a:t>
            </a:r>
            <a:r>
              <a:rPr lang="es-ES" sz="2000" dirty="0" err="1" smtClean="0"/>
              <a:t>CoRtisol</a:t>
            </a:r>
            <a:r>
              <a:rPr lang="es-ES" sz="2000" dirty="0"/>
              <a:t>, </a:t>
            </a:r>
            <a:r>
              <a:rPr lang="es-ES" sz="2000" dirty="0" err="1"/>
              <a:t>um</a:t>
            </a:r>
            <a:r>
              <a:rPr lang="es-ES" sz="2000" dirty="0"/>
              <a:t> </a:t>
            </a:r>
            <a:r>
              <a:rPr lang="es-ES" sz="2000" dirty="0" err="1"/>
              <a:t>hormônio</a:t>
            </a:r>
            <a:r>
              <a:rPr lang="es-ES" sz="2000" dirty="0"/>
              <a:t> </a:t>
            </a:r>
            <a:r>
              <a:rPr lang="es-ES" sz="2000" dirty="0" err="1"/>
              <a:t>coRRosivo</a:t>
            </a:r>
            <a:r>
              <a:rPr lang="es-ES" sz="2000" dirty="0"/>
              <a:t> para as células, </a:t>
            </a:r>
            <a:r>
              <a:rPr lang="es-ES" sz="2000" dirty="0" smtClean="0"/>
              <a:t> </a:t>
            </a:r>
            <a:r>
              <a:rPr lang="es-ES" sz="2000" dirty="0"/>
              <a:t>que acelera </a:t>
            </a:r>
            <a:r>
              <a:rPr lang="es-ES" sz="2000" dirty="0" smtClean="0"/>
              <a:t>o </a:t>
            </a:r>
            <a:r>
              <a:rPr lang="es-ES" sz="2000" dirty="0" err="1" smtClean="0"/>
              <a:t>envelhecimento</a:t>
            </a:r>
            <a:r>
              <a:rPr lang="es-ES" sz="2000" dirty="0"/>
              <a:t>. 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467544" y="1052736"/>
          <a:ext cx="820891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272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251520" y="764704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95536" y="395372"/>
            <a:ext cx="83529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"/>
              </a:spcBef>
              <a:spcAft>
                <a:spcPct val="5000"/>
              </a:spcAft>
            </a:pPr>
            <a:r>
              <a:rPr lang="es-ES" sz="2000" dirty="0">
                <a:latin typeface="+mj-lt"/>
              </a:rPr>
              <a:t>As </a:t>
            </a:r>
            <a:r>
              <a:rPr lang="es-ES" sz="2000" dirty="0" err="1">
                <a:latin typeface="+mj-lt"/>
              </a:rPr>
              <a:t>condutas</a:t>
            </a:r>
            <a:r>
              <a:rPr lang="es-ES" sz="2000" dirty="0">
                <a:latin typeface="+mj-lt"/>
              </a:rPr>
              <a:t> “S” </a:t>
            </a:r>
            <a:r>
              <a:rPr lang="es-ES" sz="2000" dirty="0" err="1">
                <a:latin typeface="+mj-lt"/>
              </a:rPr>
              <a:t>geram</a:t>
            </a:r>
            <a:r>
              <a:rPr lang="es-ES" sz="2000" dirty="0">
                <a:latin typeface="+mj-lt"/>
              </a:rPr>
              <a:t> </a:t>
            </a:r>
            <a:r>
              <a:rPr lang="es-ES" sz="2000" dirty="0" err="1">
                <a:latin typeface="+mj-lt"/>
              </a:rPr>
              <a:t>atitudes</a:t>
            </a:r>
            <a:r>
              <a:rPr lang="es-ES" sz="2000" dirty="0">
                <a:latin typeface="+mj-lt"/>
              </a:rPr>
              <a:t> “A</a:t>
            </a:r>
            <a:r>
              <a:rPr lang="es-ES" sz="2000" dirty="0" smtClean="0">
                <a:latin typeface="+mj-lt"/>
              </a:rPr>
              <a:t>”:</a:t>
            </a:r>
            <a:endParaRPr lang="es-E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891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95536" y="332656"/>
            <a:ext cx="83529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"/>
              </a:spcBef>
              <a:spcAft>
                <a:spcPct val="5000"/>
              </a:spcAft>
            </a:pPr>
            <a:r>
              <a:rPr lang="es-ES" dirty="0" smtClean="0">
                <a:latin typeface="+mj-lt"/>
              </a:rPr>
              <a:t>As </a:t>
            </a:r>
            <a:r>
              <a:rPr lang="es-ES" dirty="0" err="1">
                <a:latin typeface="+mj-lt"/>
              </a:rPr>
              <a:t>condutas</a:t>
            </a:r>
            <a:r>
              <a:rPr lang="es-ES" dirty="0">
                <a:latin typeface="+mj-lt"/>
              </a:rPr>
              <a:t> “R” pelo </a:t>
            </a:r>
            <a:r>
              <a:rPr lang="es-ES" dirty="0" err="1">
                <a:latin typeface="+mj-lt"/>
              </a:rPr>
              <a:t>contrário</a:t>
            </a:r>
            <a:r>
              <a:rPr lang="es-ES" dirty="0">
                <a:latin typeface="+mj-lt"/>
              </a:rPr>
              <a:t> </a:t>
            </a:r>
            <a:r>
              <a:rPr lang="es-ES" dirty="0" err="1">
                <a:latin typeface="+mj-lt"/>
              </a:rPr>
              <a:t>geram</a:t>
            </a:r>
            <a:r>
              <a:rPr lang="es-ES" dirty="0">
                <a:latin typeface="+mj-lt"/>
              </a:rPr>
              <a:t> </a:t>
            </a:r>
            <a:r>
              <a:rPr lang="es-ES" dirty="0" err="1">
                <a:latin typeface="+mj-lt"/>
              </a:rPr>
              <a:t>atitudes</a:t>
            </a:r>
            <a:r>
              <a:rPr lang="es-ES" dirty="0">
                <a:latin typeface="+mj-lt"/>
              </a:rPr>
              <a:t> “D</a:t>
            </a:r>
            <a:r>
              <a:rPr lang="es-ES" dirty="0" smtClean="0">
                <a:latin typeface="+mj-lt"/>
              </a:rPr>
              <a:t>”: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539552" y="692696"/>
          <a:ext cx="806489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3971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5" name="Picture 1" descr="C:\Users\ECAMP\Pictures\IMAGENS ECAMP\998420_62093302.jpg"/>
          <p:cNvPicPr>
            <a:picLocks noChangeAspect="1" noChangeArrowheads="1"/>
          </p:cNvPicPr>
          <p:nvPr/>
        </p:nvPicPr>
        <p:blipFill>
          <a:blip r:embed="rId2" cstate="print"/>
          <a:srcRect l="33299" r="20761" b="8650"/>
          <a:stretch>
            <a:fillRect/>
          </a:stretch>
        </p:blipFill>
        <p:spPr bwMode="auto">
          <a:xfrm>
            <a:off x="251520" y="260636"/>
            <a:ext cx="4248472" cy="6336000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644008" y="260648"/>
            <a:ext cx="4248472" cy="47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  <a:spcBef>
                <a:spcPct val="5000"/>
              </a:spcBef>
              <a:spcAft>
                <a:spcPct val="5000"/>
              </a:spcAft>
            </a:pPr>
            <a:r>
              <a:rPr lang="es-ES" sz="2000" dirty="0" err="1"/>
              <a:t>Aprendendo</a:t>
            </a:r>
            <a:r>
              <a:rPr lang="es-ES" sz="2000" dirty="0"/>
              <a:t> este alfabeto emocional, </a:t>
            </a:r>
            <a:r>
              <a:rPr lang="es-ES" sz="2000" dirty="0" smtClean="0"/>
              <a:t>lograremos </a:t>
            </a:r>
            <a:r>
              <a:rPr lang="es-ES" sz="2000" dirty="0" err="1" smtClean="0"/>
              <a:t>viver</a:t>
            </a:r>
            <a:r>
              <a:rPr lang="es-ES" sz="2000" dirty="0" smtClean="0"/>
              <a:t> </a:t>
            </a:r>
            <a:r>
              <a:rPr lang="es-ES" sz="2000" dirty="0" err="1" smtClean="0"/>
              <a:t>mais</a:t>
            </a:r>
            <a:r>
              <a:rPr lang="es-ES" sz="2000" dirty="0" smtClean="0"/>
              <a:t> tempo e </a:t>
            </a:r>
            <a:r>
              <a:rPr lang="es-ES" sz="2000" dirty="0" err="1" smtClean="0"/>
              <a:t>melhor</a:t>
            </a:r>
            <a:r>
              <a:rPr lang="es-ES" sz="2000" dirty="0" smtClean="0"/>
              <a:t>, porque </a:t>
            </a:r>
            <a:r>
              <a:rPr lang="es-ES" sz="2000" dirty="0"/>
              <a:t>o “</a:t>
            </a:r>
            <a:r>
              <a:rPr lang="es-ES" sz="2000" dirty="0" err="1"/>
              <a:t>sangue</a:t>
            </a:r>
            <a:r>
              <a:rPr lang="es-ES" sz="2000" dirty="0"/>
              <a:t> </a:t>
            </a:r>
            <a:r>
              <a:rPr lang="es-ES" sz="2000" dirty="0" err="1"/>
              <a:t>ruim</a:t>
            </a:r>
            <a:r>
              <a:rPr lang="es-ES" sz="2000" dirty="0"/>
              <a:t>” </a:t>
            </a:r>
            <a:r>
              <a:rPr lang="es-ES" sz="2000" dirty="0" smtClean="0"/>
              <a:t>(</a:t>
            </a:r>
            <a:r>
              <a:rPr lang="es-ES" sz="2000" dirty="0" err="1"/>
              <a:t>muito</a:t>
            </a:r>
            <a:r>
              <a:rPr lang="es-ES" sz="2000" dirty="0"/>
              <a:t> </a:t>
            </a:r>
            <a:r>
              <a:rPr lang="es-ES" sz="2000" dirty="0" err="1"/>
              <a:t>cortisol</a:t>
            </a:r>
            <a:r>
              <a:rPr lang="es-ES" sz="2000" dirty="0"/>
              <a:t> e </a:t>
            </a:r>
            <a:r>
              <a:rPr lang="es-ES" sz="2000" dirty="0" err="1"/>
              <a:t>pouca</a:t>
            </a:r>
            <a:r>
              <a:rPr lang="es-ES" sz="2000" dirty="0"/>
              <a:t> serotonina) </a:t>
            </a:r>
            <a:r>
              <a:rPr lang="es-ES" sz="2000" dirty="0" smtClean="0"/>
              <a:t>deteriora </a:t>
            </a:r>
            <a:r>
              <a:rPr lang="es-ES" sz="2000" dirty="0"/>
              <a:t>a </a:t>
            </a:r>
            <a:r>
              <a:rPr lang="es-ES" sz="2000" dirty="0" err="1"/>
              <a:t>saúde</a:t>
            </a:r>
            <a:r>
              <a:rPr lang="es-ES" sz="2000" dirty="0"/>
              <a:t>, </a:t>
            </a:r>
            <a:r>
              <a:rPr lang="es-ES" sz="2000" dirty="0" err="1"/>
              <a:t>oportuniza</a:t>
            </a:r>
            <a:r>
              <a:rPr lang="es-ES" sz="2000" dirty="0"/>
              <a:t> as </a:t>
            </a:r>
            <a:r>
              <a:rPr lang="es-ES" sz="2000" dirty="0" err="1"/>
              <a:t>doenças</a:t>
            </a:r>
            <a:r>
              <a:rPr lang="es-ES" sz="2000" dirty="0"/>
              <a:t> e </a:t>
            </a:r>
          </a:p>
          <a:p>
            <a:pPr algn="just" eaLnBrk="0" hangingPunct="0">
              <a:lnSpc>
                <a:spcPct val="150000"/>
              </a:lnSpc>
              <a:spcBef>
                <a:spcPct val="5000"/>
              </a:spcBef>
              <a:spcAft>
                <a:spcPct val="5000"/>
              </a:spcAft>
            </a:pPr>
            <a:r>
              <a:rPr lang="es-ES" sz="2000" dirty="0"/>
              <a:t>acelera o </a:t>
            </a:r>
            <a:r>
              <a:rPr lang="es-ES" sz="2000" dirty="0" err="1"/>
              <a:t>envelhecimento</a:t>
            </a:r>
            <a:r>
              <a:rPr lang="es-ES" sz="2000" dirty="0" smtClean="0"/>
              <a:t>.</a:t>
            </a:r>
          </a:p>
          <a:p>
            <a:pPr algn="just" eaLnBrk="0" hangingPunct="0">
              <a:lnSpc>
                <a:spcPct val="150000"/>
              </a:lnSpc>
              <a:spcBef>
                <a:spcPct val="5000"/>
              </a:spcBef>
              <a:spcAft>
                <a:spcPct val="5000"/>
              </a:spcAft>
            </a:pPr>
            <a:endParaRPr lang="es-ES" sz="2000" dirty="0"/>
          </a:p>
          <a:p>
            <a:pPr algn="just" eaLnBrk="0" hangingPunct="0">
              <a:lnSpc>
                <a:spcPct val="150000"/>
              </a:lnSpc>
              <a:spcBef>
                <a:spcPct val="5000"/>
              </a:spcBef>
              <a:spcAft>
                <a:spcPct val="5000"/>
              </a:spcAft>
            </a:pPr>
            <a:r>
              <a:rPr lang="es-ES" sz="2000" dirty="0"/>
              <a:t>O </a:t>
            </a:r>
            <a:r>
              <a:rPr lang="es-ES" sz="2000" dirty="0" err="1"/>
              <a:t>bom</a:t>
            </a:r>
            <a:r>
              <a:rPr lang="es-ES" sz="2000" dirty="0"/>
              <a:t> humor, pelo </a:t>
            </a:r>
            <a:r>
              <a:rPr lang="es-ES" sz="2000" dirty="0" err="1"/>
              <a:t>contrário</a:t>
            </a:r>
            <a:r>
              <a:rPr lang="es-ES" sz="2000" dirty="0"/>
              <a:t>, é a chave para a </a:t>
            </a:r>
            <a:r>
              <a:rPr lang="es-ES" sz="2000" dirty="0" err="1"/>
              <a:t>longevidade</a:t>
            </a:r>
            <a:r>
              <a:rPr lang="es-ES" sz="2000" dirty="0"/>
              <a:t> </a:t>
            </a:r>
            <a:r>
              <a:rPr lang="es-ES" sz="2000" dirty="0" err="1"/>
              <a:t>saudável</a:t>
            </a:r>
            <a:r>
              <a:rPr lang="es-ES" sz="2000" dirty="0"/>
              <a:t>.”</a:t>
            </a:r>
          </a:p>
          <a:p>
            <a:pPr algn="just" eaLnBrk="0" hangingPunct="0">
              <a:lnSpc>
                <a:spcPct val="150000"/>
              </a:lnSpc>
              <a:spcBef>
                <a:spcPct val="5000"/>
              </a:spcBef>
              <a:spcAft>
                <a:spcPct val="5000"/>
              </a:spcAft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978917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200</Words>
  <Application>Microsoft Office PowerPoint</Application>
  <PresentationFormat>Apresentação na tela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SAKAMOTO</dc:creator>
  <cp:lastModifiedBy>CAIO SAKAMOTO</cp:lastModifiedBy>
  <cp:revision>1</cp:revision>
  <dcterms:created xsi:type="dcterms:W3CDTF">2013-01-25T19:58:14Z</dcterms:created>
  <dcterms:modified xsi:type="dcterms:W3CDTF">2013-01-25T19:59:21Z</dcterms:modified>
</cp:coreProperties>
</file>